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AFA7"/>
    <a:srgbClr val="31335D"/>
    <a:srgbClr val="09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C5D77-4EE7-45FA-8E19-0A18B39EDEEC}" v="17" dt="2020-10-22T11:44:17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4B86B-890E-427B-8D09-AADEEF052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C066F-DDE0-4E84-9038-33EFF8FBA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B83C19-9654-467D-BFA2-8798B7F2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9BCCD0-5D9A-454D-8F53-59012F75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0868C0-90D1-4F4F-8275-2D56FB2E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73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55D2A5-563A-4C7D-9FAB-423B1239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C93F52-1B33-4988-948F-2F396B586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BDFB26-9336-4E38-88D4-69C5BEC2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72FC93-1910-4448-9DE5-1D90B335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F5C3D1-CCC5-4BC0-A470-036F1469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6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B1EB90-1619-4076-A94F-9129B0ED9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62A897-08F5-415E-8A25-D9AA11675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3C2F55-0E59-48DD-A0DF-85E82A67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0EE361-4BB2-4C54-B8DB-9266289E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EAD89B-87D2-4C1A-A3AB-67205022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FA562-7C3A-44E4-B135-0E048A03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E8AA4F-9D74-4A90-BF80-27C815C78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72044A-5F11-40C9-BDD1-14E6188C3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3472D-967D-4648-8F4F-5A88F7E9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313697-D2DD-4C80-95E3-3561D0C2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5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E31B8-1485-472C-8A95-8DAA9D6E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65C890-48E5-442F-BAC2-27F06F7A5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F7776-D549-42B8-A728-58DA0A56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CCEAA1-3831-476C-A360-5AF05647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3B3458-B5E1-42F0-95C2-A9BD2564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4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5C7C3A-3A84-4937-8D38-E971D151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4956F6-729E-4366-98B7-603EB9668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C87EFC-C61E-4562-B207-81CF4A35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0B8043-7ED9-4A14-9DE2-4F935883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0DAC70-EDA3-4F17-81CA-FD20DB9B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B53C75-60AF-4DFC-8FF9-B0A6F0DC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56FEE-A9FA-4674-97BB-A9B2ED21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497945-9C9D-4720-B2C7-05D5F7B33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FC3D62-8301-4A44-9ECF-7DB35CE59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BEDBE8-56B2-4A3B-B24B-18CFC7268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0EBD96-AF47-4937-8DD6-CC09E3953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BA8798-4E6C-4938-A56F-A0B306C0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F1B1A4-7B7B-4A96-9A0E-6F8246FC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AC311E-CAF5-42F7-B7B2-DA2EA450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6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D5FE0-F7D3-4172-9A3E-D87C9E39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D23AA8-D283-4EF1-8FA8-746107CB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758E37-1308-40CE-9D7E-6AD2B14E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F33BA6-3ECD-4F93-8C0D-E0F0F859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0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98AE7C-50A4-42C9-A513-A3F5A7BF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EA8CF4E-2EBC-49C7-AD6D-5FE116D1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C78850-EDA8-466C-85DF-65F5DA725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91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90248-844D-4C2C-927C-022EB2E3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03F9E4-96B4-4C48-BC99-C7D35FDEC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B2D08D-5A73-4CC5-A196-FB6AF2A93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7ECDDE-24E8-4A2C-8DD5-2A9F1C3F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04C546-C2E3-4479-BD9C-57D9C4EAB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649AB8-C72B-4C99-B3B5-3243DA53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3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1BDA0-CE37-4BA5-A8C1-7FDBF58DE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DF1719-E51A-4956-89D6-D18B7A31E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062829-E52D-4B6C-9EC2-EE3F0C9A4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4795DA-7934-4D6F-B4C9-F2B29C2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C52C12-DFD1-4258-986E-36D698D2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9D5430-16A0-4A48-A4D4-4D94847A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8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988DB-7738-4AAD-898E-5837852AF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16380B-9CD4-4424-9EAB-7A5426EC0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9DEF95-831F-45B4-83C3-1765E1937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61715-0E39-40B5-91BB-DA891CFD739A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5A5B1-74E0-4711-B7B1-3708B3EDE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4895AF-D1C7-4EEE-AFCC-11F251AFB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7204-5545-4BFA-B20B-6DDDCCC2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3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docacademy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E0B4973-3887-46DA-A2D8-DC857A8EB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811" y="3856836"/>
            <a:ext cx="9368377" cy="318002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C9EFB6B-14FA-4FFB-8CAD-429D1CA10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" y="0"/>
            <a:ext cx="3335611" cy="1676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BBAE9D-FFA3-4FF1-A1A6-4139878850BF}"/>
              </a:ext>
            </a:extLst>
          </p:cNvPr>
          <p:cNvSpPr/>
          <p:nvPr/>
        </p:nvSpPr>
        <p:spPr>
          <a:xfrm>
            <a:off x="2749522" y="0"/>
            <a:ext cx="9441656" cy="1676400"/>
          </a:xfrm>
          <a:prstGeom prst="rect">
            <a:avLst/>
          </a:prstGeom>
          <a:solidFill>
            <a:srgbClr val="3133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96D0E6-9949-4352-9EFF-9F60476A6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0291" y="260501"/>
            <a:ext cx="3781381" cy="12378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DC02A13-72F3-450E-8032-3C3DA73E08DD}"/>
              </a:ext>
            </a:extLst>
          </p:cNvPr>
          <p:cNvSpPr txBox="1"/>
          <p:nvPr/>
        </p:nvSpPr>
        <p:spPr>
          <a:xfrm>
            <a:off x="5935972" y="130522"/>
            <a:ext cx="5448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Платформа </a:t>
            </a:r>
            <a:r>
              <a:rPr lang="ru-RU" b="1" dirty="0">
                <a:solidFill>
                  <a:srgbClr val="4FAFA7"/>
                </a:solidFill>
                <a:effectLst/>
                <a:latin typeface="Georgia" panose="02040502050405020303" pitchFamily="18" charset="0"/>
              </a:rPr>
              <a:t>«Академия доктора» </a:t>
            </a:r>
            <a:r>
              <a:rPr lang="ru-RU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— это: </a:t>
            </a:r>
            <a:endParaRPr lang="en-US" b="1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обучение в удобное для вас время; двусторонняя обратная связь с автором курса.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6E4196-B510-439E-BF0D-402AFCD1ADAD}"/>
              </a:ext>
            </a:extLst>
          </p:cNvPr>
          <p:cNvSpPr txBox="1"/>
          <p:nvPr/>
        </p:nvSpPr>
        <p:spPr>
          <a:xfrm>
            <a:off x="-1" y="3360218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9003A"/>
                </a:solidFill>
                <a:effectLst/>
              </a:rPr>
              <a:t>На портале вы найдете:</a:t>
            </a:r>
            <a:endParaRPr lang="ru-RU" sz="2400" b="1" dirty="0">
              <a:solidFill>
                <a:srgbClr val="09003A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2167F2-3771-4AED-8273-2B32D78A5DD5}"/>
              </a:ext>
            </a:extLst>
          </p:cNvPr>
          <p:cNvSpPr txBox="1"/>
          <p:nvPr/>
        </p:nvSpPr>
        <p:spPr>
          <a:xfrm>
            <a:off x="1796730" y="5224745"/>
            <a:ext cx="23902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Разбор клинических случаев</a:t>
            </a:r>
            <a:endParaRPr lang="ru-RU" sz="15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65A25C-2AEF-40E6-AC2A-6051399BD94A}"/>
              </a:ext>
            </a:extLst>
          </p:cNvPr>
          <p:cNvSpPr txBox="1"/>
          <p:nvPr/>
        </p:nvSpPr>
        <p:spPr>
          <a:xfrm>
            <a:off x="1639791" y="5666451"/>
            <a:ext cx="2605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Инструмент позволит вам применять современные подходы </a:t>
            </a:r>
          </a:p>
          <a:p>
            <a:pPr algn="ctr"/>
            <a:r>
              <a:rPr lang="ru-RU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в своей практике при встрече </a:t>
            </a:r>
          </a:p>
          <a:p>
            <a:pPr algn="ctr"/>
            <a:r>
              <a:rPr lang="ru-RU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подобными патологиями.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09B983-F15F-4584-B306-AA2D0357F8F0}"/>
              </a:ext>
            </a:extLst>
          </p:cNvPr>
          <p:cNvSpPr txBox="1"/>
          <p:nvPr/>
        </p:nvSpPr>
        <p:spPr>
          <a:xfrm>
            <a:off x="4929470" y="5065107"/>
            <a:ext cx="23902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Вебинары и статьи </a:t>
            </a:r>
            <a:endParaRPr lang="en-US" sz="1500" b="1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algn="ctr"/>
            <a:r>
              <a:rPr lang="ru-RU" sz="15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от экспертов</a:t>
            </a:r>
            <a:endParaRPr lang="ru-RU" sz="15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7D87BC-005A-4EAB-9760-6E63A2BA9030}"/>
              </a:ext>
            </a:extLst>
          </p:cNvPr>
          <p:cNvSpPr txBox="1"/>
          <p:nvPr/>
        </p:nvSpPr>
        <p:spPr>
          <a:xfrm>
            <a:off x="4938179" y="5663903"/>
            <a:ext cx="23902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Помогут глубоко вникнуть в проблему и узнать о мировых подходах к различным патологиям. 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783F23-EC27-4884-B33A-568BD28FF8F6}"/>
              </a:ext>
            </a:extLst>
          </p:cNvPr>
          <p:cNvSpPr txBox="1"/>
          <p:nvPr/>
        </p:nvSpPr>
        <p:spPr>
          <a:xfrm>
            <a:off x="8110916" y="5221285"/>
            <a:ext cx="23902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Обучающие </a:t>
            </a:r>
            <a:endParaRPr lang="en-US" sz="1500" b="1" dirty="0">
              <a:solidFill>
                <a:schemeClr val="bg1"/>
              </a:solidFill>
              <a:effectLst/>
              <a:latin typeface="Georgia" panose="02040502050405020303" pitchFamily="18" charset="0"/>
            </a:endParaRPr>
          </a:p>
          <a:p>
            <a:pPr algn="ctr"/>
            <a:r>
              <a:rPr lang="ru-RU" sz="1500" b="1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курсы</a:t>
            </a:r>
            <a:endParaRPr lang="ru-RU" sz="15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79FE67-6564-4BDE-9096-89E77FACCEC8}"/>
              </a:ext>
            </a:extLst>
          </p:cNvPr>
          <p:cNvSpPr txBox="1"/>
          <p:nvPr/>
        </p:nvSpPr>
        <p:spPr>
          <a:xfrm>
            <a:off x="7947173" y="5651273"/>
            <a:ext cx="260503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Сведения о диагностике и лечении болезней, с которыми вы постоянно сталкиваетесь на работе.</a:t>
            </a:r>
            <a:endParaRPr lang="ru-RU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2A21BE4-0340-45A2-8182-8561BCCBF3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95018" y="932214"/>
            <a:ext cx="743944" cy="7439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A14DAEF-CDC2-436E-AAD1-E4E423395859}"/>
              </a:ext>
            </a:extLst>
          </p:cNvPr>
          <p:cNvSpPr txBox="1"/>
          <p:nvPr/>
        </p:nvSpPr>
        <p:spPr>
          <a:xfrm>
            <a:off x="5935972" y="1077039"/>
            <a:ext cx="61029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Платформа создана совместно</a:t>
            </a:r>
            <a:br>
              <a:rPr lang="ru-RU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Ассоциацией Молодых Медицинских Специалистов.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E5C778-9173-37AC-5128-E4EB5429FF2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3828" t="43761" r="43906" b="34584"/>
          <a:stretch/>
        </p:blipFill>
        <p:spPr>
          <a:xfrm>
            <a:off x="1394375" y="1785186"/>
            <a:ext cx="2106014" cy="20914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A50FE5-4E7F-F4C5-7CE0-DC44FC442128}"/>
              </a:ext>
            </a:extLst>
          </p:cNvPr>
          <p:cNvSpPr txBox="1"/>
          <p:nvPr/>
        </p:nvSpPr>
        <p:spPr>
          <a:xfrm>
            <a:off x="3755031" y="1800714"/>
            <a:ext cx="7193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Отсканируйте </a:t>
            </a:r>
            <a:r>
              <a:rPr lang="en-US" sz="2000" dirty="0"/>
              <a:t>QR-</a:t>
            </a:r>
            <a:r>
              <a:rPr lang="ru-RU" sz="2000" dirty="0"/>
              <a:t>код для перехода на сайт </a:t>
            </a:r>
            <a:r>
              <a:rPr lang="en-US" dirty="0">
                <a:hlinkClick r:id="rId7"/>
              </a:rPr>
              <a:t>https://docacademy.ru/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785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106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Рамский</dc:creator>
  <cp:lastModifiedBy>Irina Zinurova | OlainFarm RU</cp:lastModifiedBy>
  <cp:revision>12</cp:revision>
  <dcterms:created xsi:type="dcterms:W3CDTF">2020-10-22T10:40:37Z</dcterms:created>
  <dcterms:modified xsi:type="dcterms:W3CDTF">2023-03-22T06:38:02Z</dcterms:modified>
</cp:coreProperties>
</file>