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311" r:id="rId4"/>
    <p:sldId id="373" r:id="rId5"/>
    <p:sldId id="398" r:id="rId6"/>
    <p:sldId id="399" r:id="rId7"/>
    <p:sldId id="401" r:id="rId8"/>
    <p:sldId id="402" r:id="rId9"/>
    <p:sldId id="374" r:id="rId10"/>
    <p:sldId id="367" r:id="rId11"/>
    <p:sldId id="368" r:id="rId12"/>
    <p:sldId id="369" r:id="rId13"/>
    <p:sldId id="343" r:id="rId14"/>
    <p:sldId id="344" r:id="rId15"/>
    <p:sldId id="345" r:id="rId16"/>
    <p:sldId id="346" r:id="rId17"/>
    <p:sldId id="397" r:id="rId18"/>
    <p:sldId id="36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urova, Alena" userId="4dadf26c-00ce-4dbe-b330-08113043297d" providerId="ADAL" clId="{69E24F76-BF19-417C-A8AC-61B4DDD5C390}"/>
    <pc:docChg chg="undo custSel addSld delSld addMainMaster delMainMaster">
      <pc:chgData name="Iurova, Alena" userId="4dadf26c-00ce-4dbe-b330-08113043297d" providerId="ADAL" clId="{69E24F76-BF19-417C-A8AC-61B4DDD5C390}" dt="2021-10-28T12:21:27.865" v="92" actId="47"/>
      <pc:docMkLst>
        <pc:docMk/>
      </pc:docMkLst>
      <pc:sldChg chg="new del">
        <pc:chgData name="Iurova, Alena" userId="4dadf26c-00ce-4dbe-b330-08113043297d" providerId="ADAL" clId="{69E24F76-BF19-417C-A8AC-61B4DDD5C390}" dt="2021-10-28T12:21:07.090" v="75" actId="680"/>
        <pc:sldMkLst>
          <pc:docMk/>
          <pc:sldMk cId="4292465356" sldId="256"/>
        </pc:sldMkLst>
      </pc:sldChg>
      <pc:sldChg chg="add del">
        <pc:chgData name="Iurova, Alena" userId="4dadf26c-00ce-4dbe-b330-08113043297d" providerId="ADAL" clId="{69E24F76-BF19-417C-A8AC-61B4DDD5C390}" dt="2021-10-28T12:21:11.769" v="76" actId="47"/>
        <pc:sldMkLst>
          <pc:docMk/>
          <pc:sldMk cId="3057715022" sldId="257"/>
        </pc:sldMkLst>
      </pc:sldChg>
      <pc:sldChg chg="del">
        <pc:chgData name="Iurova, Alena" userId="4dadf26c-00ce-4dbe-b330-08113043297d" providerId="ADAL" clId="{69E24F76-BF19-417C-A8AC-61B4DDD5C390}" dt="2021-10-28T12:18:38.834" v="4" actId="47"/>
        <pc:sldMkLst>
          <pc:docMk/>
          <pc:sldMk cId="3110176648" sldId="267"/>
        </pc:sldMkLst>
      </pc:sldChg>
      <pc:sldChg chg="del">
        <pc:chgData name="Iurova, Alena" userId="4dadf26c-00ce-4dbe-b330-08113043297d" providerId="ADAL" clId="{69E24F76-BF19-417C-A8AC-61B4DDD5C390}" dt="2021-10-28T12:18:39.532" v="5" actId="47"/>
        <pc:sldMkLst>
          <pc:docMk/>
          <pc:sldMk cId="3429868819" sldId="271"/>
        </pc:sldMkLst>
      </pc:sldChg>
      <pc:sldChg chg="del">
        <pc:chgData name="Iurova, Alena" userId="4dadf26c-00ce-4dbe-b330-08113043297d" providerId="ADAL" clId="{69E24F76-BF19-417C-A8AC-61B4DDD5C390}" dt="2021-10-28T12:18:39.997" v="6" actId="47"/>
        <pc:sldMkLst>
          <pc:docMk/>
          <pc:sldMk cId="1111552189" sldId="272"/>
        </pc:sldMkLst>
      </pc:sldChg>
      <pc:sldChg chg="del">
        <pc:chgData name="Iurova, Alena" userId="4dadf26c-00ce-4dbe-b330-08113043297d" providerId="ADAL" clId="{69E24F76-BF19-417C-A8AC-61B4DDD5C390}" dt="2021-10-28T12:18:40.352" v="7" actId="47"/>
        <pc:sldMkLst>
          <pc:docMk/>
          <pc:sldMk cId="4019860300" sldId="273"/>
        </pc:sldMkLst>
      </pc:sldChg>
      <pc:sldChg chg="del">
        <pc:chgData name="Iurova, Alena" userId="4dadf26c-00ce-4dbe-b330-08113043297d" providerId="ADAL" clId="{69E24F76-BF19-417C-A8AC-61B4DDD5C390}" dt="2021-10-28T12:18:48.140" v="17" actId="47"/>
        <pc:sldMkLst>
          <pc:docMk/>
          <pc:sldMk cId="18250427" sldId="275"/>
        </pc:sldMkLst>
      </pc:sldChg>
      <pc:sldChg chg="del">
        <pc:chgData name="Iurova, Alena" userId="4dadf26c-00ce-4dbe-b330-08113043297d" providerId="ADAL" clId="{69E24F76-BF19-417C-A8AC-61B4DDD5C390}" dt="2021-10-28T12:18:48.770" v="18" actId="47"/>
        <pc:sldMkLst>
          <pc:docMk/>
          <pc:sldMk cId="3535855061" sldId="276"/>
        </pc:sldMkLst>
      </pc:sldChg>
      <pc:sldChg chg="del">
        <pc:chgData name="Iurova, Alena" userId="4dadf26c-00ce-4dbe-b330-08113043297d" providerId="ADAL" clId="{69E24F76-BF19-417C-A8AC-61B4DDD5C390}" dt="2021-10-28T12:18:50.422" v="20" actId="47"/>
        <pc:sldMkLst>
          <pc:docMk/>
          <pc:sldMk cId="1520365220" sldId="278"/>
        </pc:sldMkLst>
      </pc:sldChg>
      <pc:sldChg chg="del">
        <pc:chgData name="Iurova, Alena" userId="4dadf26c-00ce-4dbe-b330-08113043297d" providerId="ADAL" clId="{69E24F76-BF19-417C-A8AC-61B4DDD5C390}" dt="2021-10-28T12:18:50.843" v="21" actId="47"/>
        <pc:sldMkLst>
          <pc:docMk/>
          <pc:sldMk cId="2937726184" sldId="279"/>
        </pc:sldMkLst>
      </pc:sldChg>
      <pc:sldChg chg="del">
        <pc:chgData name="Iurova, Alena" userId="4dadf26c-00ce-4dbe-b330-08113043297d" providerId="ADAL" clId="{69E24F76-BF19-417C-A8AC-61B4DDD5C390}" dt="2021-10-28T12:18:49.882" v="19" actId="47"/>
        <pc:sldMkLst>
          <pc:docMk/>
          <pc:sldMk cId="2500129560" sldId="282"/>
        </pc:sldMkLst>
      </pc:sldChg>
      <pc:sldChg chg="del">
        <pc:chgData name="Iurova, Alena" userId="4dadf26c-00ce-4dbe-b330-08113043297d" providerId="ADAL" clId="{69E24F76-BF19-417C-A8AC-61B4DDD5C390}" dt="2021-10-28T12:18:51.280" v="22" actId="47"/>
        <pc:sldMkLst>
          <pc:docMk/>
          <pc:sldMk cId="2976785370" sldId="283"/>
        </pc:sldMkLst>
      </pc:sldChg>
      <pc:sldChg chg="del">
        <pc:chgData name="Iurova, Alena" userId="4dadf26c-00ce-4dbe-b330-08113043297d" providerId="ADAL" clId="{69E24F76-BF19-417C-A8AC-61B4DDD5C390}" dt="2021-10-28T12:18:51.710" v="23" actId="47"/>
        <pc:sldMkLst>
          <pc:docMk/>
          <pc:sldMk cId="281538671" sldId="284"/>
        </pc:sldMkLst>
      </pc:sldChg>
      <pc:sldChg chg="del">
        <pc:chgData name="Iurova, Alena" userId="4dadf26c-00ce-4dbe-b330-08113043297d" providerId="ADAL" clId="{69E24F76-BF19-417C-A8AC-61B4DDD5C390}" dt="2021-10-28T12:18:40.732" v="8" actId="47"/>
        <pc:sldMkLst>
          <pc:docMk/>
          <pc:sldMk cId="1638496590" sldId="287"/>
        </pc:sldMkLst>
      </pc:sldChg>
      <pc:sldChg chg="del">
        <pc:chgData name="Iurova, Alena" userId="4dadf26c-00ce-4dbe-b330-08113043297d" providerId="ADAL" clId="{69E24F76-BF19-417C-A8AC-61B4DDD5C390}" dt="2021-10-28T12:18:41.157" v="9" actId="47"/>
        <pc:sldMkLst>
          <pc:docMk/>
          <pc:sldMk cId="2371276679" sldId="290"/>
        </pc:sldMkLst>
      </pc:sldChg>
      <pc:sldChg chg="del">
        <pc:chgData name="Iurova, Alena" userId="4dadf26c-00ce-4dbe-b330-08113043297d" providerId="ADAL" clId="{69E24F76-BF19-417C-A8AC-61B4DDD5C390}" dt="2021-10-28T12:18:41.947" v="10" actId="47"/>
        <pc:sldMkLst>
          <pc:docMk/>
          <pc:sldMk cId="2289557393" sldId="293"/>
        </pc:sldMkLst>
      </pc:sldChg>
      <pc:sldChg chg="del">
        <pc:chgData name="Iurova, Alena" userId="4dadf26c-00ce-4dbe-b330-08113043297d" providerId="ADAL" clId="{69E24F76-BF19-417C-A8AC-61B4DDD5C390}" dt="2021-10-28T12:18:35.485" v="0" actId="47"/>
        <pc:sldMkLst>
          <pc:docMk/>
          <pc:sldMk cId="428415655" sldId="294"/>
        </pc:sldMkLst>
      </pc:sldChg>
      <pc:sldChg chg="del">
        <pc:chgData name="Iurova, Alena" userId="4dadf26c-00ce-4dbe-b330-08113043297d" providerId="ADAL" clId="{69E24F76-BF19-417C-A8AC-61B4DDD5C390}" dt="2021-10-28T12:18:37.971" v="3" actId="47"/>
        <pc:sldMkLst>
          <pc:docMk/>
          <pc:sldMk cId="2102374512" sldId="295"/>
        </pc:sldMkLst>
      </pc:sldChg>
      <pc:sldChg chg="del">
        <pc:chgData name="Iurova, Alena" userId="4dadf26c-00ce-4dbe-b330-08113043297d" providerId="ADAL" clId="{69E24F76-BF19-417C-A8AC-61B4DDD5C390}" dt="2021-10-28T12:18:42.612" v="11" actId="47"/>
        <pc:sldMkLst>
          <pc:docMk/>
          <pc:sldMk cId="3343976697" sldId="301"/>
        </pc:sldMkLst>
      </pc:sldChg>
      <pc:sldChg chg="del">
        <pc:chgData name="Iurova, Alena" userId="4dadf26c-00ce-4dbe-b330-08113043297d" providerId="ADAL" clId="{69E24F76-BF19-417C-A8AC-61B4DDD5C390}" dt="2021-10-28T12:18:43.344" v="12" actId="47"/>
        <pc:sldMkLst>
          <pc:docMk/>
          <pc:sldMk cId="3663617107" sldId="302"/>
        </pc:sldMkLst>
      </pc:sldChg>
      <pc:sldChg chg="del">
        <pc:chgData name="Iurova, Alena" userId="4dadf26c-00ce-4dbe-b330-08113043297d" providerId="ADAL" clId="{69E24F76-BF19-417C-A8AC-61B4DDD5C390}" dt="2021-10-28T12:18:44.178" v="13" actId="47"/>
        <pc:sldMkLst>
          <pc:docMk/>
          <pc:sldMk cId="459854000" sldId="306"/>
        </pc:sldMkLst>
      </pc:sldChg>
      <pc:sldChg chg="del">
        <pc:chgData name="Iurova, Alena" userId="4dadf26c-00ce-4dbe-b330-08113043297d" providerId="ADAL" clId="{69E24F76-BF19-417C-A8AC-61B4DDD5C390}" dt="2021-10-28T12:18:44.878" v="14" actId="47"/>
        <pc:sldMkLst>
          <pc:docMk/>
          <pc:sldMk cId="4029776546" sldId="308"/>
        </pc:sldMkLst>
      </pc:sldChg>
      <pc:sldChg chg="add del">
        <pc:chgData name="Iurova, Alena" userId="4dadf26c-00ce-4dbe-b330-08113043297d" providerId="ADAL" clId="{69E24F76-BF19-417C-A8AC-61B4DDD5C390}" dt="2021-10-28T12:21:13.361" v="77" actId="47"/>
        <pc:sldMkLst>
          <pc:docMk/>
          <pc:sldMk cId="217369729" sldId="311"/>
        </pc:sldMkLst>
      </pc:sldChg>
      <pc:sldChg chg="del">
        <pc:chgData name="Iurova, Alena" userId="4dadf26c-00ce-4dbe-b330-08113043297d" providerId="ADAL" clId="{69E24F76-BF19-417C-A8AC-61B4DDD5C390}" dt="2021-10-28T12:20:25.081" v="40" actId="47"/>
        <pc:sldMkLst>
          <pc:docMk/>
          <pc:sldMk cId="2941356332" sldId="325"/>
        </pc:sldMkLst>
      </pc:sldChg>
      <pc:sldChg chg="del">
        <pc:chgData name="Iurova, Alena" userId="4dadf26c-00ce-4dbe-b330-08113043297d" providerId="ADAL" clId="{69E24F76-BF19-417C-A8AC-61B4DDD5C390}" dt="2021-10-28T12:20:25.964" v="41" actId="47"/>
        <pc:sldMkLst>
          <pc:docMk/>
          <pc:sldMk cId="885920456" sldId="326"/>
        </pc:sldMkLst>
      </pc:sldChg>
      <pc:sldChg chg="del">
        <pc:chgData name="Iurova, Alena" userId="4dadf26c-00ce-4dbe-b330-08113043297d" providerId="ADAL" clId="{69E24F76-BF19-417C-A8AC-61B4DDD5C390}" dt="2021-10-28T12:20:26.876" v="42" actId="47"/>
        <pc:sldMkLst>
          <pc:docMk/>
          <pc:sldMk cId="3734479642" sldId="327"/>
        </pc:sldMkLst>
      </pc:sldChg>
      <pc:sldChg chg="del">
        <pc:chgData name="Iurova, Alena" userId="4dadf26c-00ce-4dbe-b330-08113043297d" providerId="ADAL" clId="{69E24F76-BF19-417C-A8AC-61B4DDD5C390}" dt="2021-10-28T12:20:27.517" v="43" actId="47"/>
        <pc:sldMkLst>
          <pc:docMk/>
          <pc:sldMk cId="1661728076" sldId="328"/>
        </pc:sldMkLst>
      </pc:sldChg>
      <pc:sldChg chg="del">
        <pc:chgData name="Iurova, Alena" userId="4dadf26c-00ce-4dbe-b330-08113043297d" providerId="ADAL" clId="{69E24F76-BF19-417C-A8AC-61B4DDD5C390}" dt="2021-10-28T12:20:28.512" v="44" actId="47"/>
        <pc:sldMkLst>
          <pc:docMk/>
          <pc:sldMk cId="1301575185" sldId="329"/>
        </pc:sldMkLst>
      </pc:sldChg>
      <pc:sldChg chg="del">
        <pc:chgData name="Iurova, Alena" userId="4dadf26c-00ce-4dbe-b330-08113043297d" providerId="ADAL" clId="{69E24F76-BF19-417C-A8AC-61B4DDD5C390}" dt="2021-10-28T12:20:29.236" v="45" actId="47"/>
        <pc:sldMkLst>
          <pc:docMk/>
          <pc:sldMk cId="1482939784" sldId="330"/>
        </pc:sldMkLst>
      </pc:sldChg>
      <pc:sldChg chg="del">
        <pc:chgData name="Iurova, Alena" userId="4dadf26c-00ce-4dbe-b330-08113043297d" providerId="ADAL" clId="{69E24F76-BF19-417C-A8AC-61B4DDD5C390}" dt="2021-10-28T12:20:30.010" v="46" actId="47"/>
        <pc:sldMkLst>
          <pc:docMk/>
          <pc:sldMk cId="1928580922" sldId="332"/>
        </pc:sldMkLst>
      </pc:sldChg>
      <pc:sldChg chg="del">
        <pc:chgData name="Iurova, Alena" userId="4dadf26c-00ce-4dbe-b330-08113043297d" providerId="ADAL" clId="{69E24F76-BF19-417C-A8AC-61B4DDD5C390}" dt="2021-10-28T12:20:31.032" v="47" actId="47"/>
        <pc:sldMkLst>
          <pc:docMk/>
          <pc:sldMk cId="4235718061" sldId="333"/>
        </pc:sldMkLst>
      </pc:sldChg>
      <pc:sldChg chg="del">
        <pc:chgData name="Iurova, Alena" userId="4dadf26c-00ce-4dbe-b330-08113043297d" providerId="ADAL" clId="{69E24F76-BF19-417C-A8AC-61B4DDD5C390}" dt="2021-10-28T12:20:32.637" v="48" actId="47"/>
        <pc:sldMkLst>
          <pc:docMk/>
          <pc:sldMk cId="1438086103" sldId="334"/>
        </pc:sldMkLst>
      </pc:sldChg>
      <pc:sldChg chg="del">
        <pc:chgData name="Iurova, Alena" userId="4dadf26c-00ce-4dbe-b330-08113043297d" providerId="ADAL" clId="{69E24F76-BF19-417C-A8AC-61B4DDD5C390}" dt="2021-10-28T12:20:33.693" v="49" actId="47"/>
        <pc:sldMkLst>
          <pc:docMk/>
          <pc:sldMk cId="1352991612" sldId="335"/>
        </pc:sldMkLst>
      </pc:sldChg>
      <pc:sldChg chg="del">
        <pc:chgData name="Iurova, Alena" userId="4dadf26c-00ce-4dbe-b330-08113043297d" providerId="ADAL" clId="{69E24F76-BF19-417C-A8AC-61B4DDD5C390}" dt="2021-10-28T12:20:34.852" v="50" actId="47"/>
        <pc:sldMkLst>
          <pc:docMk/>
          <pc:sldMk cId="1920302049" sldId="336"/>
        </pc:sldMkLst>
      </pc:sldChg>
      <pc:sldChg chg="del">
        <pc:chgData name="Iurova, Alena" userId="4dadf26c-00ce-4dbe-b330-08113043297d" providerId="ADAL" clId="{69E24F76-BF19-417C-A8AC-61B4DDD5C390}" dt="2021-10-28T12:20:37.517" v="52" actId="47"/>
        <pc:sldMkLst>
          <pc:docMk/>
          <pc:sldMk cId="2592248700" sldId="338"/>
        </pc:sldMkLst>
      </pc:sldChg>
      <pc:sldChg chg="del">
        <pc:chgData name="Iurova, Alena" userId="4dadf26c-00ce-4dbe-b330-08113043297d" providerId="ADAL" clId="{69E24F76-BF19-417C-A8AC-61B4DDD5C390}" dt="2021-10-28T12:20:38.896" v="54" actId="47"/>
        <pc:sldMkLst>
          <pc:docMk/>
          <pc:sldMk cId="273330973" sldId="339"/>
        </pc:sldMkLst>
      </pc:sldChg>
      <pc:sldChg chg="del">
        <pc:chgData name="Iurova, Alena" userId="4dadf26c-00ce-4dbe-b330-08113043297d" providerId="ADAL" clId="{69E24F76-BF19-417C-A8AC-61B4DDD5C390}" dt="2021-10-28T12:20:35.734" v="51" actId="47"/>
        <pc:sldMkLst>
          <pc:docMk/>
          <pc:sldMk cId="2790333586" sldId="340"/>
        </pc:sldMkLst>
      </pc:sldChg>
      <pc:sldChg chg="del">
        <pc:chgData name="Iurova, Alena" userId="4dadf26c-00ce-4dbe-b330-08113043297d" providerId="ADAL" clId="{69E24F76-BF19-417C-A8AC-61B4DDD5C390}" dt="2021-10-28T12:20:38.041" v="53" actId="47"/>
        <pc:sldMkLst>
          <pc:docMk/>
          <pc:sldMk cId="419970978" sldId="341"/>
        </pc:sldMkLst>
      </pc:sldChg>
      <pc:sldChg chg="add del">
        <pc:chgData name="Iurova, Alena" userId="4dadf26c-00ce-4dbe-b330-08113043297d" providerId="ADAL" clId="{69E24F76-BF19-417C-A8AC-61B4DDD5C390}" dt="2021-10-28T12:21:21.052" v="87" actId="47"/>
        <pc:sldMkLst>
          <pc:docMk/>
          <pc:sldMk cId="3538794545" sldId="343"/>
        </pc:sldMkLst>
      </pc:sldChg>
      <pc:sldChg chg="add del">
        <pc:chgData name="Iurova, Alena" userId="4dadf26c-00ce-4dbe-b330-08113043297d" providerId="ADAL" clId="{69E24F76-BF19-417C-A8AC-61B4DDD5C390}" dt="2021-10-28T12:21:21.987" v="88" actId="47"/>
        <pc:sldMkLst>
          <pc:docMk/>
          <pc:sldMk cId="1075174082" sldId="344"/>
        </pc:sldMkLst>
      </pc:sldChg>
      <pc:sldChg chg="add del">
        <pc:chgData name="Iurova, Alena" userId="4dadf26c-00ce-4dbe-b330-08113043297d" providerId="ADAL" clId="{69E24F76-BF19-417C-A8AC-61B4DDD5C390}" dt="2021-10-28T12:21:23.167" v="89" actId="47"/>
        <pc:sldMkLst>
          <pc:docMk/>
          <pc:sldMk cId="987200368" sldId="345"/>
        </pc:sldMkLst>
      </pc:sldChg>
      <pc:sldChg chg="add del">
        <pc:chgData name="Iurova, Alena" userId="4dadf26c-00ce-4dbe-b330-08113043297d" providerId="ADAL" clId="{69E24F76-BF19-417C-A8AC-61B4DDD5C390}" dt="2021-10-28T12:21:24.797" v="90" actId="47"/>
        <pc:sldMkLst>
          <pc:docMk/>
          <pc:sldMk cId="2744831464" sldId="346"/>
        </pc:sldMkLst>
      </pc:sldChg>
      <pc:sldChg chg="add del">
        <pc:chgData name="Iurova, Alena" userId="4dadf26c-00ce-4dbe-b330-08113043297d" providerId="ADAL" clId="{69E24F76-BF19-417C-A8AC-61B4DDD5C390}" dt="2021-10-28T12:21:27.865" v="92" actId="47"/>
        <pc:sldMkLst>
          <pc:docMk/>
          <pc:sldMk cId="3125075985" sldId="360"/>
        </pc:sldMkLst>
      </pc:sldChg>
      <pc:sldChg chg="del">
        <pc:chgData name="Iurova, Alena" userId="4dadf26c-00ce-4dbe-b330-08113043297d" providerId="ADAL" clId="{69E24F76-BF19-417C-A8AC-61B4DDD5C390}" dt="2021-10-28T12:18:47.329" v="16" actId="47"/>
        <pc:sldMkLst>
          <pc:docMk/>
          <pc:sldMk cId="1705388520" sldId="361"/>
        </pc:sldMkLst>
      </pc:sldChg>
      <pc:sldChg chg="del">
        <pc:chgData name="Iurova, Alena" userId="4dadf26c-00ce-4dbe-b330-08113043297d" providerId="ADAL" clId="{69E24F76-BF19-417C-A8AC-61B4DDD5C390}" dt="2021-10-28T12:18:45.588" v="15" actId="47"/>
        <pc:sldMkLst>
          <pc:docMk/>
          <pc:sldMk cId="1146359631" sldId="362"/>
        </pc:sldMkLst>
      </pc:sldChg>
      <pc:sldChg chg="del">
        <pc:chgData name="Iurova, Alena" userId="4dadf26c-00ce-4dbe-b330-08113043297d" providerId="ADAL" clId="{69E24F76-BF19-417C-A8AC-61B4DDD5C390}" dt="2021-10-28T12:20:52.565" v="55" actId="47"/>
        <pc:sldMkLst>
          <pc:docMk/>
          <pc:sldMk cId="2348040382" sldId="365"/>
        </pc:sldMkLst>
      </pc:sldChg>
      <pc:sldChg chg="del">
        <pc:chgData name="Iurova, Alena" userId="4dadf26c-00ce-4dbe-b330-08113043297d" providerId="ADAL" clId="{69E24F76-BF19-417C-A8AC-61B4DDD5C390}" dt="2021-10-28T12:20:54.281" v="56" actId="47"/>
        <pc:sldMkLst>
          <pc:docMk/>
          <pc:sldMk cId="4263627784" sldId="366"/>
        </pc:sldMkLst>
      </pc:sldChg>
      <pc:sldChg chg="add del">
        <pc:chgData name="Iurova, Alena" userId="4dadf26c-00ce-4dbe-b330-08113043297d" providerId="ADAL" clId="{69E24F76-BF19-417C-A8AC-61B4DDD5C390}" dt="2021-10-28T12:21:17.828" v="84" actId="47"/>
        <pc:sldMkLst>
          <pc:docMk/>
          <pc:sldMk cId="2454782573" sldId="367"/>
        </pc:sldMkLst>
      </pc:sldChg>
      <pc:sldChg chg="add del">
        <pc:chgData name="Iurova, Alena" userId="4dadf26c-00ce-4dbe-b330-08113043297d" providerId="ADAL" clId="{69E24F76-BF19-417C-A8AC-61B4DDD5C390}" dt="2021-10-28T12:21:19.083" v="85" actId="47"/>
        <pc:sldMkLst>
          <pc:docMk/>
          <pc:sldMk cId="4084169623" sldId="368"/>
        </pc:sldMkLst>
      </pc:sldChg>
      <pc:sldChg chg="add del">
        <pc:chgData name="Iurova, Alena" userId="4dadf26c-00ce-4dbe-b330-08113043297d" providerId="ADAL" clId="{69E24F76-BF19-417C-A8AC-61B4DDD5C390}" dt="2021-10-28T12:21:20.041" v="86" actId="47"/>
        <pc:sldMkLst>
          <pc:docMk/>
          <pc:sldMk cId="3414297882" sldId="369"/>
        </pc:sldMkLst>
      </pc:sldChg>
      <pc:sldChg chg="add del">
        <pc:chgData name="Iurova, Alena" userId="4dadf26c-00ce-4dbe-b330-08113043297d" providerId="ADAL" clId="{69E24F76-BF19-417C-A8AC-61B4DDD5C390}" dt="2021-10-28T12:21:15.091" v="78" actId="47"/>
        <pc:sldMkLst>
          <pc:docMk/>
          <pc:sldMk cId="558118654" sldId="373"/>
        </pc:sldMkLst>
      </pc:sldChg>
      <pc:sldChg chg="add del">
        <pc:chgData name="Iurova, Alena" userId="4dadf26c-00ce-4dbe-b330-08113043297d" providerId="ADAL" clId="{69E24F76-BF19-417C-A8AC-61B4DDD5C390}" dt="2021-10-28T12:21:17.246" v="83" actId="47"/>
        <pc:sldMkLst>
          <pc:docMk/>
          <pc:sldMk cId="1376605920" sldId="374"/>
        </pc:sldMkLst>
      </pc:sldChg>
      <pc:sldChg chg="del">
        <pc:chgData name="Iurova, Alena" userId="4dadf26c-00ce-4dbe-b330-08113043297d" providerId="ADAL" clId="{69E24F76-BF19-417C-A8AC-61B4DDD5C390}" dt="2021-10-28T12:18:36.463" v="1" actId="47"/>
        <pc:sldMkLst>
          <pc:docMk/>
          <pc:sldMk cId="1096510958" sldId="375"/>
        </pc:sldMkLst>
      </pc:sldChg>
      <pc:sldChg chg="del">
        <pc:chgData name="Iurova, Alena" userId="4dadf26c-00ce-4dbe-b330-08113043297d" providerId="ADAL" clId="{69E24F76-BF19-417C-A8AC-61B4DDD5C390}" dt="2021-10-28T12:18:52.179" v="24" actId="47"/>
        <pc:sldMkLst>
          <pc:docMk/>
          <pc:sldMk cId="3523827219" sldId="377"/>
        </pc:sldMkLst>
      </pc:sldChg>
      <pc:sldChg chg="del">
        <pc:chgData name="Iurova, Alena" userId="4dadf26c-00ce-4dbe-b330-08113043297d" providerId="ADAL" clId="{69E24F76-BF19-417C-A8AC-61B4DDD5C390}" dt="2021-10-28T12:18:52.781" v="25" actId="47"/>
        <pc:sldMkLst>
          <pc:docMk/>
          <pc:sldMk cId="317354551" sldId="378"/>
        </pc:sldMkLst>
      </pc:sldChg>
      <pc:sldChg chg="del">
        <pc:chgData name="Iurova, Alena" userId="4dadf26c-00ce-4dbe-b330-08113043297d" providerId="ADAL" clId="{69E24F76-BF19-417C-A8AC-61B4DDD5C390}" dt="2021-10-28T12:18:53.514" v="26" actId="47"/>
        <pc:sldMkLst>
          <pc:docMk/>
          <pc:sldMk cId="1695617020" sldId="379"/>
        </pc:sldMkLst>
      </pc:sldChg>
      <pc:sldChg chg="del">
        <pc:chgData name="Iurova, Alena" userId="4dadf26c-00ce-4dbe-b330-08113043297d" providerId="ADAL" clId="{69E24F76-BF19-417C-A8AC-61B4DDD5C390}" dt="2021-10-28T12:18:53.959" v="27" actId="47"/>
        <pc:sldMkLst>
          <pc:docMk/>
          <pc:sldMk cId="3328866174" sldId="380"/>
        </pc:sldMkLst>
      </pc:sldChg>
      <pc:sldChg chg="del">
        <pc:chgData name="Iurova, Alena" userId="4dadf26c-00ce-4dbe-b330-08113043297d" providerId="ADAL" clId="{69E24F76-BF19-417C-A8AC-61B4DDD5C390}" dt="2021-10-28T12:18:37.280" v="2" actId="47"/>
        <pc:sldMkLst>
          <pc:docMk/>
          <pc:sldMk cId="4192227489" sldId="381"/>
        </pc:sldMkLst>
      </pc:sldChg>
      <pc:sldChg chg="del">
        <pc:chgData name="Iurova, Alena" userId="4dadf26c-00ce-4dbe-b330-08113043297d" providerId="ADAL" clId="{69E24F76-BF19-417C-A8AC-61B4DDD5C390}" dt="2021-10-28T12:18:54.503" v="28" actId="47"/>
        <pc:sldMkLst>
          <pc:docMk/>
          <pc:sldMk cId="382995100" sldId="382"/>
        </pc:sldMkLst>
      </pc:sldChg>
      <pc:sldChg chg="del">
        <pc:chgData name="Iurova, Alena" userId="4dadf26c-00ce-4dbe-b330-08113043297d" providerId="ADAL" clId="{69E24F76-BF19-417C-A8AC-61B4DDD5C390}" dt="2021-10-28T12:18:56.277" v="31" actId="47"/>
        <pc:sldMkLst>
          <pc:docMk/>
          <pc:sldMk cId="3647047467" sldId="383"/>
        </pc:sldMkLst>
      </pc:sldChg>
      <pc:sldChg chg="del">
        <pc:chgData name="Iurova, Alena" userId="4dadf26c-00ce-4dbe-b330-08113043297d" providerId="ADAL" clId="{69E24F76-BF19-417C-A8AC-61B4DDD5C390}" dt="2021-10-28T12:18:56.748" v="32" actId="47"/>
        <pc:sldMkLst>
          <pc:docMk/>
          <pc:sldMk cId="2909321801" sldId="384"/>
        </pc:sldMkLst>
      </pc:sldChg>
      <pc:sldChg chg="del">
        <pc:chgData name="Iurova, Alena" userId="4dadf26c-00ce-4dbe-b330-08113043297d" providerId="ADAL" clId="{69E24F76-BF19-417C-A8AC-61B4DDD5C390}" dt="2021-10-28T12:18:55.086" v="29" actId="47"/>
        <pc:sldMkLst>
          <pc:docMk/>
          <pc:sldMk cId="2334290254" sldId="386"/>
        </pc:sldMkLst>
      </pc:sldChg>
      <pc:sldChg chg="del">
        <pc:chgData name="Iurova, Alena" userId="4dadf26c-00ce-4dbe-b330-08113043297d" providerId="ADAL" clId="{69E24F76-BF19-417C-A8AC-61B4DDD5C390}" dt="2021-10-28T12:18:55.657" v="30" actId="47"/>
        <pc:sldMkLst>
          <pc:docMk/>
          <pc:sldMk cId="3755210500" sldId="387"/>
        </pc:sldMkLst>
      </pc:sldChg>
      <pc:sldChg chg="del">
        <pc:chgData name="Iurova, Alena" userId="4dadf26c-00ce-4dbe-b330-08113043297d" providerId="ADAL" clId="{69E24F76-BF19-417C-A8AC-61B4DDD5C390}" dt="2021-10-28T12:20:23.359" v="39" actId="47"/>
        <pc:sldMkLst>
          <pc:docMk/>
          <pc:sldMk cId="2276668316" sldId="389"/>
        </pc:sldMkLst>
      </pc:sldChg>
      <pc:sldChg chg="del">
        <pc:chgData name="Iurova, Alena" userId="4dadf26c-00ce-4dbe-b330-08113043297d" providerId="ADAL" clId="{69E24F76-BF19-417C-A8AC-61B4DDD5C390}" dt="2021-10-28T12:18:57.611" v="33" actId="47"/>
        <pc:sldMkLst>
          <pc:docMk/>
          <pc:sldMk cId="2291566436" sldId="391"/>
        </pc:sldMkLst>
      </pc:sldChg>
      <pc:sldChg chg="del">
        <pc:chgData name="Iurova, Alena" userId="4dadf26c-00ce-4dbe-b330-08113043297d" providerId="ADAL" clId="{69E24F76-BF19-417C-A8AC-61B4DDD5C390}" dt="2021-10-28T12:18:59.940" v="34" actId="47"/>
        <pc:sldMkLst>
          <pc:docMk/>
          <pc:sldMk cId="3367866833" sldId="392"/>
        </pc:sldMkLst>
      </pc:sldChg>
      <pc:sldChg chg="del">
        <pc:chgData name="Iurova, Alena" userId="4dadf26c-00ce-4dbe-b330-08113043297d" providerId="ADAL" clId="{69E24F76-BF19-417C-A8AC-61B4DDD5C390}" dt="2021-10-28T12:19:03.085" v="35" actId="47"/>
        <pc:sldMkLst>
          <pc:docMk/>
          <pc:sldMk cId="1207857466" sldId="393"/>
        </pc:sldMkLst>
      </pc:sldChg>
      <pc:sldChg chg="del">
        <pc:chgData name="Iurova, Alena" userId="4dadf26c-00ce-4dbe-b330-08113043297d" providerId="ADAL" clId="{69E24F76-BF19-417C-A8AC-61B4DDD5C390}" dt="2021-10-28T12:19:18.254" v="37" actId="47"/>
        <pc:sldMkLst>
          <pc:docMk/>
          <pc:sldMk cId="1824492973" sldId="394"/>
        </pc:sldMkLst>
      </pc:sldChg>
      <pc:sldChg chg="del">
        <pc:chgData name="Iurova, Alena" userId="4dadf26c-00ce-4dbe-b330-08113043297d" providerId="ADAL" clId="{69E24F76-BF19-417C-A8AC-61B4DDD5C390}" dt="2021-10-28T12:19:09.563" v="36" actId="47"/>
        <pc:sldMkLst>
          <pc:docMk/>
          <pc:sldMk cId="1504459152" sldId="395"/>
        </pc:sldMkLst>
      </pc:sldChg>
      <pc:sldChg chg="del">
        <pc:chgData name="Iurova, Alena" userId="4dadf26c-00ce-4dbe-b330-08113043297d" providerId="ADAL" clId="{69E24F76-BF19-417C-A8AC-61B4DDD5C390}" dt="2021-10-28T12:19:18.928" v="38" actId="47"/>
        <pc:sldMkLst>
          <pc:docMk/>
          <pc:sldMk cId="2640350825" sldId="396"/>
        </pc:sldMkLst>
      </pc:sldChg>
      <pc:sldChg chg="add del">
        <pc:chgData name="Iurova, Alena" userId="4dadf26c-00ce-4dbe-b330-08113043297d" providerId="ADAL" clId="{69E24F76-BF19-417C-A8AC-61B4DDD5C390}" dt="2021-10-28T12:21:26.060" v="91" actId="47"/>
        <pc:sldMkLst>
          <pc:docMk/>
          <pc:sldMk cId="3905421300" sldId="397"/>
        </pc:sldMkLst>
      </pc:sldChg>
      <pc:sldChg chg="add del">
        <pc:chgData name="Iurova, Alena" userId="4dadf26c-00ce-4dbe-b330-08113043297d" providerId="ADAL" clId="{69E24F76-BF19-417C-A8AC-61B4DDD5C390}" dt="2021-10-28T12:21:15.662" v="79" actId="47"/>
        <pc:sldMkLst>
          <pc:docMk/>
          <pc:sldMk cId="3637472650" sldId="398"/>
        </pc:sldMkLst>
      </pc:sldChg>
      <pc:sldChg chg="add del">
        <pc:chgData name="Iurova, Alena" userId="4dadf26c-00ce-4dbe-b330-08113043297d" providerId="ADAL" clId="{69E24F76-BF19-417C-A8AC-61B4DDD5C390}" dt="2021-10-28T12:21:16.202" v="80" actId="47"/>
        <pc:sldMkLst>
          <pc:docMk/>
          <pc:sldMk cId="2465068422" sldId="399"/>
        </pc:sldMkLst>
      </pc:sldChg>
      <pc:sldChg chg="add del">
        <pc:chgData name="Iurova, Alena" userId="4dadf26c-00ce-4dbe-b330-08113043297d" providerId="ADAL" clId="{69E24F76-BF19-417C-A8AC-61B4DDD5C390}" dt="2021-10-28T12:21:16.497" v="81" actId="47"/>
        <pc:sldMkLst>
          <pc:docMk/>
          <pc:sldMk cId="4015991750" sldId="401"/>
        </pc:sldMkLst>
      </pc:sldChg>
      <pc:sldChg chg="add del">
        <pc:chgData name="Iurova, Alena" userId="4dadf26c-00ce-4dbe-b330-08113043297d" providerId="ADAL" clId="{69E24F76-BF19-417C-A8AC-61B4DDD5C390}" dt="2021-10-28T12:21:16.913" v="82" actId="47"/>
        <pc:sldMkLst>
          <pc:docMk/>
          <pc:sldMk cId="3484675749" sldId="402"/>
        </pc:sldMkLst>
      </pc:sldChg>
      <pc:sldMasterChg chg="add del addSldLayout delSldLayout">
        <pc:chgData name="Iurova, Alena" userId="4dadf26c-00ce-4dbe-b330-08113043297d" providerId="ADAL" clId="{69E24F76-BF19-417C-A8AC-61B4DDD5C390}" dt="2021-10-28T12:21:11.769" v="76" actId="47"/>
        <pc:sldMasterMkLst>
          <pc:docMk/>
          <pc:sldMasterMk cId="1115065821" sldId="2147483660"/>
        </pc:sldMasterMkLst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2572727734" sldId="2147483661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1284778729" sldId="2147483662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1441328994" sldId="2147483663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902353650" sldId="2147483664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1998199388" sldId="2147483665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550896720" sldId="2147483666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3193387769" sldId="2147483667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1903517204" sldId="2147483668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481640250" sldId="2147483669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941770109" sldId="2147483670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424560780" sldId="2147483671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15865148" sldId="2147483672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770019767" sldId="2147483673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3696465374" sldId="2147483674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501419329" sldId="2147483675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2420416832" sldId="2147483676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618711652" sldId="2147483677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4246310129" sldId="2147483678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2199833016" sldId="2147483679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2069219949" sldId="2147483680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25731159" sldId="2147483681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834048968" sldId="2147483682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3643471517" sldId="2147483683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3120091222" sldId="2147483684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2060061823" sldId="2147483685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2505599274" sldId="2147483686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1727337200" sldId="2147483687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2863320473" sldId="2147483688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2047068767" sldId="2147483689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977156115" sldId="2147483690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3254968702" sldId="2147483691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2162004089" sldId="2147483692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4198810793" sldId="2147483693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3756016893" sldId="2147483694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330198309" sldId="2147483695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1304817641" sldId="2147483696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3929568766" sldId="2147483697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1314042400" sldId="2147483698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2710918731" sldId="2147483699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2367914499" sldId="2147483700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470923769" sldId="2147483701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2814522100" sldId="2147483702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4002457055" sldId="2147483703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1457250232" sldId="2147483704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349666740" sldId="2147483705"/>
          </pc:sldLayoutMkLst>
        </pc:sldLayoutChg>
        <pc:sldLayoutChg chg="add del">
          <pc:chgData name="Iurova, Alena" userId="4dadf26c-00ce-4dbe-b330-08113043297d" providerId="ADAL" clId="{69E24F76-BF19-417C-A8AC-61B4DDD5C390}" dt="2021-10-28T12:21:11.769" v="76" actId="47"/>
          <pc:sldLayoutMkLst>
            <pc:docMk/>
            <pc:sldMasterMk cId="1115065821" sldId="2147483660"/>
            <pc:sldLayoutMk cId="2293601070" sldId="214748370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F0042-7343-4A14-BB48-68EC32EA2B5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94EDA-F8D6-48B8-88D5-12951C4B3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1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9049F-A53D-4CF2-8117-C3B28368D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665C24-009D-443E-9741-F557CF59B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EF528-C3D9-4834-BD45-5A88A543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378A-B6A4-4EFD-9057-E17F047403D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80B14-B867-4C04-AAC9-927FDA63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7D46A-0F26-4EA5-8DA0-DAC3D1DB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5D7B-CCB3-4B8C-AB37-4337435BB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4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90553-D4FE-495B-B8FC-62B8E688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44DA2-B37E-4F81-88B1-2E7E81CB9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A1372-4EF7-45D1-8A40-9480D3999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378A-B6A4-4EFD-9057-E17F047403D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B95D-8C22-41F6-B931-3A84EE35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2412C-6FBC-450D-89DC-57E540CEB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5D7B-CCB3-4B8C-AB37-4337435BB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35B655-5627-4F8B-9A5E-0E8E6CD9E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63FF3-4884-4828-9658-5A718E141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A42EB-C613-49F7-8E1D-009754B9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378A-B6A4-4EFD-9057-E17F047403D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374DE-1B07-4315-B567-9F281A97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F9F4C-2003-46A9-ACB7-38880B67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5D7B-CCB3-4B8C-AB37-4337435BB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705B-C625-415C-8BC9-62EE0EED97D8}" type="datetimeFigureOut">
              <a:rPr lang="ru-RU" smtClean="0"/>
              <a:t>28.10.2021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9A5B-526A-4646-BE3E-0F5F86C2C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727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705B-C625-415C-8BC9-62EE0EED97D8}" type="datetimeFigureOut">
              <a:rPr lang="ru-RU" smtClean="0"/>
              <a:t>28.10.2021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9A5B-526A-4646-BE3E-0F5F86C2C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778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705B-C625-415C-8BC9-62EE0EED97D8}" type="datetimeFigureOut">
              <a:rPr lang="ru-RU" smtClean="0"/>
              <a:t>28.10.2021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9A5B-526A-4646-BE3E-0F5F86C2C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328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705B-C625-415C-8BC9-62EE0EED97D8}" type="datetimeFigureOut">
              <a:rPr lang="ru-RU" smtClean="0"/>
              <a:t>28.10.2021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9A5B-526A-4646-BE3E-0F5F86C2C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353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705B-C625-415C-8BC9-62EE0EED97D8}" type="datetimeFigureOut">
              <a:rPr lang="ru-RU" smtClean="0"/>
              <a:t>28.10.2021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9A5B-526A-4646-BE3E-0F5F86C2C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199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705B-C625-415C-8BC9-62EE0EED97D8}" type="datetimeFigureOut">
              <a:rPr lang="ru-RU" smtClean="0"/>
              <a:t>28.10.2021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9A5B-526A-4646-BE3E-0F5F86C2C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896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705B-C625-415C-8BC9-62EE0EED97D8}" type="datetimeFigureOut">
              <a:rPr lang="ru-RU" smtClean="0"/>
              <a:t>28.10.2021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9A5B-526A-4646-BE3E-0F5F86C2C4E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610600" y="365125"/>
            <a:ext cx="27432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93387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705B-C625-415C-8BC9-62EE0EED97D8}" type="datetimeFigureOut">
              <a:rPr lang="ru-RU" smtClean="0"/>
              <a:t>28.10.2021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9A5B-526A-4646-BE3E-0F5F86C2C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51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3D4C-298E-4F09-9533-412A67428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93270-2EC0-437A-99F5-DE2F60379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21EA7-8B11-4AB7-8D65-2C20AA3E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378A-B6A4-4EFD-9057-E17F047403D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514F9-984D-49E5-9B9E-388F502A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13A3-2393-4CFE-9E7B-91964EDA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5D7B-CCB3-4B8C-AB37-4337435BB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5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705B-C625-415C-8BC9-62EE0EED97D8}" type="datetimeFigureOut">
              <a:rPr lang="ru-RU" smtClean="0"/>
              <a:t>28.10.2021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9A5B-526A-4646-BE3E-0F5F86C2C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640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705B-C625-415C-8BC9-62EE0EED97D8}" type="datetimeFigureOut">
              <a:rPr lang="ru-RU" smtClean="0"/>
              <a:t>28.10.2021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9A5B-526A-4646-BE3E-0F5F86C2C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770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705B-C625-415C-8BC9-62EE0EED97D8}" type="datetimeFigureOut">
              <a:rPr lang="ru-RU" smtClean="0"/>
              <a:t>28.10.2021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9A5B-526A-4646-BE3E-0F5F86C2C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60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8151"/>
            <a:ext cx="5486400" cy="202168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200" b="0"/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runs here to three </a:t>
            </a:r>
            <a:br>
              <a:rPr lang="en-GB" dirty="0"/>
            </a:br>
            <a:r>
              <a:rPr lang="en-GB" dirty="0"/>
              <a:t>lines maximum.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88092"/>
            <a:ext cx="1828800" cy="319059"/>
          </a:xfrm>
          <a:prstGeom prst="rect">
            <a:avLst/>
          </a:prstGeom>
        </p:spPr>
      </p:pic>
      <p:sp>
        <p:nvSpPr>
          <p:cNvPr id="13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4846864" y="713792"/>
            <a:ext cx="7041381" cy="6144208"/>
          </a:xfrm>
          <a:custGeom>
            <a:avLst/>
            <a:gdLst>
              <a:gd name="connsiteX0" fmla="*/ 3430441 w 6045868"/>
              <a:gd name="connsiteY0" fmla="*/ 2862537 h 5275538"/>
              <a:gd name="connsiteX1" fmla="*/ 2093766 w 6045868"/>
              <a:gd name="connsiteY1" fmla="*/ 2862537 h 5275538"/>
              <a:gd name="connsiteX2" fmla="*/ 3430441 w 6045868"/>
              <a:gd name="connsiteY2" fmla="*/ 2862537 h 5275538"/>
              <a:gd name="connsiteX3" fmla="*/ 3204964 w 6045868"/>
              <a:gd name="connsiteY3" fmla="*/ 394 h 5275538"/>
              <a:gd name="connsiteX4" fmla="*/ 3896883 w 6045868"/>
              <a:gd name="connsiteY4" fmla="*/ 225029 h 5275538"/>
              <a:gd name="connsiteX5" fmla="*/ 4187007 w 6045868"/>
              <a:gd name="connsiteY5" fmla="*/ 566759 h 5275538"/>
              <a:gd name="connsiteX6" fmla="*/ 5898272 w 6045868"/>
              <a:gd name="connsiteY6" fmla="*/ 3468404 h 5275538"/>
              <a:gd name="connsiteX7" fmla="*/ 5819510 w 6045868"/>
              <a:gd name="connsiteY7" fmla="*/ 4686587 h 5275538"/>
              <a:gd name="connsiteX8" fmla="*/ 5284323 w 6045868"/>
              <a:gd name="connsiteY8" fmla="*/ 5061283 h 5275538"/>
              <a:gd name="connsiteX9" fmla="*/ 4561840 w 6045868"/>
              <a:gd name="connsiteY9" fmla="*/ 5275538 h 5275538"/>
              <a:gd name="connsiteX10" fmla="*/ 691240 w 6045868"/>
              <a:gd name="connsiteY10" fmla="*/ 5275538 h 5275538"/>
              <a:gd name="connsiteX11" fmla="*/ 667327 w 6045868"/>
              <a:gd name="connsiteY11" fmla="*/ 5198417 h 5275538"/>
              <a:gd name="connsiteX12" fmla="*/ 27036 w 6045868"/>
              <a:gd name="connsiteY12" fmla="*/ 2304652 h 5275538"/>
              <a:gd name="connsiteX13" fmla="*/ 227903 w 6045868"/>
              <a:gd name="connsiteY13" fmla="*/ 1383477 h 5275538"/>
              <a:gd name="connsiteX14" fmla="*/ 659649 w 6045868"/>
              <a:gd name="connsiteY14" fmla="*/ 1045994 h 5275538"/>
              <a:gd name="connsiteX15" fmla="*/ 2780464 w 6045868"/>
              <a:gd name="connsiteY15" fmla="*/ 96714 h 5275538"/>
              <a:gd name="connsiteX16" fmla="*/ 3204964 w 6045868"/>
              <a:gd name="connsiteY16" fmla="*/ 394 h 5275538"/>
              <a:gd name="connsiteX0" fmla="*/ 3204964 w 6045868"/>
              <a:gd name="connsiteY0" fmla="*/ 394 h 5275538"/>
              <a:gd name="connsiteX1" fmla="*/ 3896883 w 6045868"/>
              <a:gd name="connsiteY1" fmla="*/ 225029 h 5275538"/>
              <a:gd name="connsiteX2" fmla="*/ 4187007 w 6045868"/>
              <a:gd name="connsiteY2" fmla="*/ 566759 h 5275538"/>
              <a:gd name="connsiteX3" fmla="*/ 5898272 w 6045868"/>
              <a:gd name="connsiteY3" fmla="*/ 3468404 h 5275538"/>
              <a:gd name="connsiteX4" fmla="*/ 5819510 w 6045868"/>
              <a:gd name="connsiteY4" fmla="*/ 4686587 h 5275538"/>
              <a:gd name="connsiteX5" fmla="*/ 5284323 w 6045868"/>
              <a:gd name="connsiteY5" fmla="*/ 5061283 h 5275538"/>
              <a:gd name="connsiteX6" fmla="*/ 4561840 w 6045868"/>
              <a:gd name="connsiteY6" fmla="*/ 5275538 h 5275538"/>
              <a:gd name="connsiteX7" fmla="*/ 691240 w 6045868"/>
              <a:gd name="connsiteY7" fmla="*/ 5275538 h 5275538"/>
              <a:gd name="connsiteX8" fmla="*/ 667327 w 6045868"/>
              <a:gd name="connsiteY8" fmla="*/ 5198417 h 5275538"/>
              <a:gd name="connsiteX9" fmla="*/ 27036 w 6045868"/>
              <a:gd name="connsiteY9" fmla="*/ 2304652 h 5275538"/>
              <a:gd name="connsiteX10" fmla="*/ 227903 w 6045868"/>
              <a:gd name="connsiteY10" fmla="*/ 1383477 h 5275538"/>
              <a:gd name="connsiteX11" fmla="*/ 659649 w 6045868"/>
              <a:gd name="connsiteY11" fmla="*/ 1045994 h 5275538"/>
              <a:gd name="connsiteX12" fmla="*/ 2780464 w 6045868"/>
              <a:gd name="connsiteY12" fmla="*/ 96714 h 5275538"/>
              <a:gd name="connsiteX13" fmla="*/ 3204964 w 6045868"/>
              <a:gd name="connsiteY13" fmla="*/ 394 h 527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45868" h="5275538">
                <a:moveTo>
                  <a:pt x="3204964" y="394"/>
                </a:moveTo>
                <a:cubicBezTo>
                  <a:pt x="3447514" y="-6075"/>
                  <a:pt x="3692594" y="66964"/>
                  <a:pt x="3896883" y="225029"/>
                </a:cubicBezTo>
                <a:cubicBezTo>
                  <a:pt x="4023622" y="323093"/>
                  <a:pt x="4116390" y="437506"/>
                  <a:pt x="4187007" y="566759"/>
                </a:cubicBezTo>
                <a:lnTo>
                  <a:pt x="5898272" y="3468404"/>
                </a:lnTo>
                <a:cubicBezTo>
                  <a:pt x="6113769" y="3837670"/>
                  <a:pt x="6098097" y="4326531"/>
                  <a:pt x="5819510" y="4686587"/>
                </a:cubicBezTo>
                <a:cubicBezTo>
                  <a:pt x="5680218" y="4866614"/>
                  <a:pt x="5486050" y="4993517"/>
                  <a:pt x="5284323" y="5061283"/>
                </a:cubicBezTo>
                <a:lnTo>
                  <a:pt x="4561840" y="5275538"/>
                </a:lnTo>
                <a:lnTo>
                  <a:pt x="691240" y="5275538"/>
                </a:lnTo>
                <a:lnTo>
                  <a:pt x="667327" y="5198417"/>
                </a:lnTo>
                <a:lnTo>
                  <a:pt x="27036" y="2304652"/>
                </a:lnTo>
                <a:cubicBezTo>
                  <a:pt x="-42596" y="1994949"/>
                  <a:pt x="21544" y="1650183"/>
                  <a:pt x="227903" y="1383477"/>
                </a:cubicBezTo>
                <a:cubicBezTo>
                  <a:pt x="346560" y="1230120"/>
                  <a:pt x="494922" y="1121063"/>
                  <a:pt x="659649" y="1045994"/>
                </a:cubicBezTo>
                <a:lnTo>
                  <a:pt x="2780464" y="96714"/>
                </a:lnTo>
                <a:cubicBezTo>
                  <a:pt x="2914815" y="36779"/>
                  <a:pt x="3059434" y="4275"/>
                  <a:pt x="3204964" y="394"/>
                </a:cubicBez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5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9201"/>
            <a:ext cx="5486400" cy="202063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200" b="0"/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runs here to three </a:t>
            </a:r>
            <a:br>
              <a:rPr lang="en-GB" dirty="0"/>
            </a:br>
            <a:r>
              <a:rPr lang="en-GB" dirty="0"/>
              <a:t>lines maximum.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88092"/>
            <a:ext cx="1828800" cy="319059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89930" y="1"/>
            <a:ext cx="7602071" cy="6499348"/>
          </a:xfrm>
          <a:custGeom>
            <a:avLst/>
            <a:gdLst>
              <a:gd name="connsiteX0" fmla="*/ 3172666 w 5701553"/>
              <a:gd name="connsiteY0" fmla="*/ 2036763 h 4874511"/>
              <a:gd name="connsiteX1" fmla="*/ 2559891 w 5701553"/>
              <a:gd name="connsiteY1" fmla="*/ 2036763 h 4874511"/>
              <a:gd name="connsiteX2" fmla="*/ 3172666 w 5701553"/>
              <a:gd name="connsiteY2" fmla="*/ 2036763 h 4874511"/>
              <a:gd name="connsiteX3" fmla="*/ 1751527 w 5701553"/>
              <a:gd name="connsiteY3" fmla="*/ 0 h 4874511"/>
              <a:gd name="connsiteX4" fmla="*/ 5701553 w 5701553"/>
              <a:gd name="connsiteY4" fmla="*/ 0 h 4874511"/>
              <a:gd name="connsiteX5" fmla="*/ 5701553 w 5701553"/>
              <a:gd name="connsiteY5" fmla="*/ 3279727 h 4874511"/>
              <a:gd name="connsiteX6" fmla="*/ 4165554 w 5701553"/>
              <a:gd name="connsiteY6" fmla="*/ 4630917 h 4874511"/>
              <a:gd name="connsiteX7" fmla="*/ 3176167 w 5701553"/>
              <a:gd name="connsiteY7" fmla="*/ 4802310 h 4874511"/>
              <a:gd name="connsiteX8" fmla="*/ 959156 w 5701553"/>
              <a:gd name="connsiteY8" fmla="*/ 3915336 h 4874511"/>
              <a:gd name="connsiteX9" fmla="*/ 681649 w 5701553"/>
              <a:gd name="connsiteY9" fmla="*/ 3771790 h 4874511"/>
              <a:gd name="connsiteX10" fmla="*/ 246815 w 5701553"/>
              <a:gd name="connsiteY10" fmla="*/ 1685257 h 4874511"/>
              <a:gd name="connsiteX11" fmla="*/ 436643 w 5701553"/>
              <a:gd name="connsiteY11" fmla="*/ 1450566 h 4874511"/>
              <a:gd name="connsiteX12" fmla="*/ 1751527 w 5701553"/>
              <a:gd name="connsiteY12" fmla="*/ 0 h 4874511"/>
              <a:gd name="connsiteX0" fmla="*/ 1751527 w 5701553"/>
              <a:gd name="connsiteY0" fmla="*/ 0 h 4874511"/>
              <a:gd name="connsiteX1" fmla="*/ 5701553 w 5701553"/>
              <a:gd name="connsiteY1" fmla="*/ 0 h 4874511"/>
              <a:gd name="connsiteX2" fmla="*/ 5701553 w 5701553"/>
              <a:gd name="connsiteY2" fmla="*/ 3279727 h 4874511"/>
              <a:gd name="connsiteX3" fmla="*/ 4165554 w 5701553"/>
              <a:gd name="connsiteY3" fmla="*/ 4630917 h 4874511"/>
              <a:gd name="connsiteX4" fmla="*/ 3176167 w 5701553"/>
              <a:gd name="connsiteY4" fmla="*/ 4802310 h 4874511"/>
              <a:gd name="connsiteX5" fmla="*/ 959156 w 5701553"/>
              <a:gd name="connsiteY5" fmla="*/ 3915336 h 4874511"/>
              <a:gd name="connsiteX6" fmla="*/ 681649 w 5701553"/>
              <a:gd name="connsiteY6" fmla="*/ 3771790 h 4874511"/>
              <a:gd name="connsiteX7" fmla="*/ 246815 w 5701553"/>
              <a:gd name="connsiteY7" fmla="*/ 1685257 h 4874511"/>
              <a:gd name="connsiteX8" fmla="*/ 436643 w 5701553"/>
              <a:gd name="connsiteY8" fmla="*/ 1450566 h 4874511"/>
              <a:gd name="connsiteX9" fmla="*/ 1751527 w 5701553"/>
              <a:gd name="connsiteY9" fmla="*/ 0 h 487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1553" h="4874511">
                <a:moveTo>
                  <a:pt x="1751527" y="0"/>
                </a:moveTo>
                <a:lnTo>
                  <a:pt x="5701553" y="0"/>
                </a:lnTo>
                <a:lnTo>
                  <a:pt x="5701553" y="3279727"/>
                </a:lnTo>
                <a:lnTo>
                  <a:pt x="4165554" y="4630917"/>
                </a:lnTo>
                <a:cubicBezTo>
                  <a:pt x="3895371" y="4875077"/>
                  <a:pt x="3505349" y="4942429"/>
                  <a:pt x="3176167" y="4802310"/>
                </a:cubicBezTo>
                <a:lnTo>
                  <a:pt x="959156" y="3915336"/>
                </a:lnTo>
                <a:cubicBezTo>
                  <a:pt x="861007" y="3876168"/>
                  <a:pt x="768502" y="3828315"/>
                  <a:pt x="681649" y="3771790"/>
                </a:cubicBezTo>
                <a:cubicBezTo>
                  <a:pt x="-13172" y="3319593"/>
                  <a:pt x="-210632" y="2388144"/>
                  <a:pt x="246815" y="1685257"/>
                </a:cubicBezTo>
                <a:cubicBezTo>
                  <a:pt x="303287" y="1598485"/>
                  <a:pt x="368450" y="1517360"/>
                  <a:pt x="436643" y="1450566"/>
                </a:cubicBezTo>
                <a:lnTo>
                  <a:pt x="1751527" y="0"/>
                </a:lnTo>
                <a:close/>
              </a:path>
            </a:pathLst>
          </a:custGeom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019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9202"/>
            <a:ext cx="6096000" cy="202063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200" b="0"/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runs here to three </a:t>
            </a:r>
            <a:br>
              <a:rPr lang="en-GB" dirty="0"/>
            </a:br>
            <a:r>
              <a:rPr lang="en-GB" dirty="0"/>
              <a:t>lines maximum.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88092"/>
            <a:ext cx="1828800" cy="319059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673832" y="2"/>
            <a:ext cx="8211549" cy="6855079"/>
          </a:xfrm>
          <a:custGeom>
            <a:avLst/>
            <a:gdLst>
              <a:gd name="connsiteX0" fmla="*/ 2900888 w 6158662"/>
              <a:gd name="connsiteY0" fmla="*/ 2246312 h 5141309"/>
              <a:gd name="connsiteX1" fmla="*/ 2159525 w 6158662"/>
              <a:gd name="connsiteY1" fmla="*/ 2246312 h 5141309"/>
              <a:gd name="connsiteX2" fmla="*/ 2900888 w 6158662"/>
              <a:gd name="connsiteY2" fmla="*/ 2246312 h 5141309"/>
              <a:gd name="connsiteX3" fmla="*/ 2318037 w 6158662"/>
              <a:gd name="connsiteY3" fmla="*/ 0 h 5141309"/>
              <a:gd name="connsiteX4" fmla="*/ 5861003 w 6158662"/>
              <a:gd name="connsiteY4" fmla="*/ 0 h 5141309"/>
              <a:gd name="connsiteX5" fmla="*/ 6147264 w 6158662"/>
              <a:gd name="connsiteY5" fmla="*/ 2031203 h 5141309"/>
              <a:gd name="connsiteX6" fmla="*/ 6038650 w 6158662"/>
              <a:gd name="connsiteY6" fmla="*/ 2582163 h 5141309"/>
              <a:gd name="connsiteX7" fmla="*/ 5880767 w 6158662"/>
              <a:gd name="connsiteY7" fmla="*/ 2774087 h 5141309"/>
              <a:gd name="connsiteX8" fmla="*/ 3588958 w 6158662"/>
              <a:gd name="connsiteY8" fmla="*/ 4917900 h 5141309"/>
              <a:gd name="connsiteX9" fmla="*/ 2754161 w 6158662"/>
              <a:gd name="connsiteY9" fmla="*/ 5088948 h 5141309"/>
              <a:gd name="connsiteX10" fmla="*/ 850584 w 6158662"/>
              <a:gd name="connsiteY10" fmla="*/ 4394084 h 5141309"/>
              <a:gd name="connsiteX11" fmla="*/ 611468 w 6158662"/>
              <a:gd name="connsiteY11" fmla="*/ 4279521 h 5141309"/>
              <a:gd name="connsiteX12" fmla="*/ 188499 w 6158662"/>
              <a:gd name="connsiteY12" fmla="*/ 2520908 h 5141309"/>
              <a:gd name="connsiteX13" fmla="*/ 343431 w 6158662"/>
              <a:gd name="connsiteY13" fmla="*/ 2316909 h 5141309"/>
              <a:gd name="connsiteX14" fmla="*/ 2318037 w 6158662"/>
              <a:gd name="connsiteY14" fmla="*/ 0 h 5141309"/>
              <a:gd name="connsiteX0" fmla="*/ 2318037 w 6158662"/>
              <a:gd name="connsiteY0" fmla="*/ 0 h 5141309"/>
              <a:gd name="connsiteX1" fmla="*/ 5861003 w 6158662"/>
              <a:gd name="connsiteY1" fmla="*/ 0 h 5141309"/>
              <a:gd name="connsiteX2" fmla="*/ 6147264 w 6158662"/>
              <a:gd name="connsiteY2" fmla="*/ 2031203 h 5141309"/>
              <a:gd name="connsiteX3" fmla="*/ 6038650 w 6158662"/>
              <a:gd name="connsiteY3" fmla="*/ 2582163 h 5141309"/>
              <a:gd name="connsiteX4" fmla="*/ 5880767 w 6158662"/>
              <a:gd name="connsiteY4" fmla="*/ 2774087 h 5141309"/>
              <a:gd name="connsiteX5" fmla="*/ 3588958 w 6158662"/>
              <a:gd name="connsiteY5" fmla="*/ 4917900 h 5141309"/>
              <a:gd name="connsiteX6" fmla="*/ 2754161 w 6158662"/>
              <a:gd name="connsiteY6" fmla="*/ 5088948 h 5141309"/>
              <a:gd name="connsiteX7" fmla="*/ 850584 w 6158662"/>
              <a:gd name="connsiteY7" fmla="*/ 4394084 h 5141309"/>
              <a:gd name="connsiteX8" fmla="*/ 611468 w 6158662"/>
              <a:gd name="connsiteY8" fmla="*/ 4279521 h 5141309"/>
              <a:gd name="connsiteX9" fmla="*/ 188499 w 6158662"/>
              <a:gd name="connsiteY9" fmla="*/ 2520908 h 5141309"/>
              <a:gd name="connsiteX10" fmla="*/ 343431 w 6158662"/>
              <a:gd name="connsiteY10" fmla="*/ 2316909 h 5141309"/>
              <a:gd name="connsiteX11" fmla="*/ 2318037 w 6158662"/>
              <a:gd name="connsiteY11" fmla="*/ 0 h 514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58662" h="5141309">
                <a:moveTo>
                  <a:pt x="2318037" y="0"/>
                </a:moveTo>
                <a:lnTo>
                  <a:pt x="5861003" y="0"/>
                </a:lnTo>
                <a:lnTo>
                  <a:pt x="6147264" y="2031203"/>
                </a:lnTo>
                <a:cubicBezTo>
                  <a:pt x="6179416" y="2215292"/>
                  <a:pt x="6143655" y="2409494"/>
                  <a:pt x="6038650" y="2582163"/>
                </a:cubicBezTo>
                <a:cubicBezTo>
                  <a:pt x="5997563" y="2649727"/>
                  <a:pt x="5936879" y="2715660"/>
                  <a:pt x="5880767" y="2774087"/>
                </a:cubicBezTo>
                <a:lnTo>
                  <a:pt x="3588958" y="4917900"/>
                </a:lnTo>
                <a:cubicBezTo>
                  <a:pt x="3366109" y="5132016"/>
                  <a:pt x="3037023" y="5199264"/>
                  <a:pt x="2754161" y="5088948"/>
                </a:cubicBezTo>
                <a:lnTo>
                  <a:pt x="850584" y="4394084"/>
                </a:lnTo>
                <a:cubicBezTo>
                  <a:pt x="766314" y="4363406"/>
                  <a:pt x="686607" y="4325215"/>
                  <a:pt x="611468" y="4279521"/>
                </a:cubicBezTo>
                <a:cubicBezTo>
                  <a:pt x="10360" y="3913969"/>
                  <a:pt x="-181296" y="3128994"/>
                  <a:pt x="188499" y="2520908"/>
                </a:cubicBezTo>
                <a:cubicBezTo>
                  <a:pt x="234150" y="2445839"/>
                  <a:pt x="287319" y="2375335"/>
                  <a:pt x="343431" y="2316909"/>
                </a:cubicBezTo>
                <a:lnTo>
                  <a:pt x="2318037" y="0"/>
                </a:lnTo>
                <a:close/>
              </a:path>
            </a:pathLst>
          </a:custGeom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46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9202"/>
            <a:ext cx="6096000" cy="202063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200" b="0"/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runs here to three </a:t>
            </a:r>
            <a:br>
              <a:rPr lang="en-GB" dirty="0"/>
            </a:br>
            <a:r>
              <a:rPr lang="en-GB" dirty="0"/>
              <a:t>lines maximum.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8700" y="451901"/>
            <a:ext cx="1828800" cy="31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19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9202"/>
            <a:ext cx="6096000" cy="202063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200" b="0"/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runs here to three </a:t>
            </a:r>
            <a:br>
              <a:rPr lang="en-GB" dirty="0"/>
            </a:br>
            <a:r>
              <a:rPr lang="en-GB" dirty="0"/>
              <a:t>lines maximum.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88092"/>
            <a:ext cx="1828800" cy="31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16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08153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9202"/>
            <a:ext cx="6096000" cy="202063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2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runs here to three </a:t>
            </a:r>
            <a:br>
              <a:rPr lang="en-GB" dirty="0"/>
            </a:br>
            <a:r>
              <a:rPr lang="en-GB" dirty="0"/>
              <a:t>lines maximum.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8700" y="451901"/>
            <a:ext cx="1828800" cy="31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11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08153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9202"/>
            <a:ext cx="6096000" cy="202063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2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runs here to three </a:t>
            </a:r>
            <a:br>
              <a:rPr lang="en-GB" dirty="0"/>
            </a:br>
            <a:r>
              <a:rPr lang="en-GB" dirty="0"/>
              <a:t>lines maximum.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88092"/>
            <a:ext cx="1828800" cy="31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1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87C6-4342-4E9C-B37D-5A72A6AF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0AE79-6665-40E7-8A33-AAF43527F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47047-863A-434B-9274-5783F27B3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378A-B6A4-4EFD-9057-E17F047403D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F1630-AE95-471F-9273-69A48D4A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941C2-9E3A-4B0E-908C-AEB41882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5D7B-CCB3-4B8C-AB37-4337435BB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040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2"/>
            <a:ext cx="5430573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CA28-EF4C-4C39-B269-21FAA6FFCE97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1" y="6257925"/>
            <a:ext cx="3138489" cy="196851"/>
          </a:xfrm>
        </p:spPr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5689" y="6257925"/>
            <a:ext cx="533400" cy="196851"/>
          </a:xfrm>
        </p:spPr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321163" y="1460501"/>
            <a:ext cx="5427928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833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86667"/>
            <a:ext cx="2664000" cy="2764899"/>
          </a:xfrm>
        </p:spPr>
        <p:txBody>
          <a:bodyPr rIns="91440"/>
          <a:lstStyle>
            <a:lvl1pPr marL="0" indent="0">
              <a:buNone/>
              <a:defRPr sz="1600" b="1"/>
            </a:lvl1pPr>
            <a:lvl2pPr marL="0" indent="0">
              <a:spcBef>
                <a:spcPts val="0"/>
              </a:spcBef>
              <a:buNone/>
              <a:defRPr/>
            </a:lvl2pPr>
            <a:lvl3pPr marL="152396" indent="-152396">
              <a:spcBef>
                <a:spcPts val="0"/>
              </a:spcBef>
              <a:defRPr/>
            </a:lvl3pPr>
            <a:lvl4pPr marL="717533" indent="-241294">
              <a:spcBef>
                <a:spcPts val="0"/>
              </a:spcBef>
              <a:defRPr/>
            </a:lvl4pPr>
            <a:lvl5pPr marL="1073124" indent="-234945"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CC02-5479-45F8-8CA8-8266C94C427E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5689" y="6257925"/>
            <a:ext cx="533400" cy="196851"/>
          </a:xfrm>
        </p:spPr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333163" y="3386667"/>
            <a:ext cx="2664000" cy="2764899"/>
          </a:xfrm>
        </p:spPr>
        <p:txBody>
          <a:bodyPr rIns="91440"/>
          <a:lstStyle>
            <a:lvl1pPr marL="0" indent="0">
              <a:buNone/>
              <a:defRPr sz="1600" b="1"/>
            </a:lvl1pPr>
            <a:lvl2pPr marL="0" indent="0">
              <a:spcBef>
                <a:spcPts val="0"/>
              </a:spcBef>
              <a:buNone/>
              <a:defRPr/>
            </a:lvl2pPr>
            <a:lvl3pPr marL="152396" indent="-152396">
              <a:spcBef>
                <a:spcPts val="0"/>
              </a:spcBef>
              <a:defRPr/>
            </a:lvl3pPr>
            <a:lvl4pPr marL="717533" indent="-241294">
              <a:spcBef>
                <a:spcPts val="0"/>
              </a:spcBef>
              <a:defRPr/>
            </a:lvl4pPr>
            <a:lvl5pPr marL="1073124" indent="-234945"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209125" y="3386667"/>
            <a:ext cx="2664000" cy="2764899"/>
          </a:xfrm>
        </p:spPr>
        <p:txBody>
          <a:bodyPr rIns="91440"/>
          <a:lstStyle>
            <a:lvl1pPr marL="0" indent="0">
              <a:buNone/>
              <a:defRPr sz="1600" b="1"/>
            </a:lvl1pPr>
            <a:lvl2pPr marL="0" indent="0">
              <a:spcBef>
                <a:spcPts val="0"/>
              </a:spcBef>
              <a:buNone/>
              <a:defRPr/>
            </a:lvl2pPr>
            <a:lvl3pPr marL="152396" indent="-152396">
              <a:spcBef>
                <a:spcPts val="0"/>
              </a:spcBef>
              <a:defRPr/>
            </a:lvl3pPr>
            <a:lvl4pPr marL="717533" indent="-241294">
              <a:spcBef>
                <a:spcPts val="0"/>
              </a:spcBef>
              <a:defRPr/>
            </a:lvl4pPr>
            <a:lvl5pPr marL="1073124" indent="-234945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9085089" y="3386667"/>
            <a:ext cx="2664000" cy="2764899"/>
          </a:xfrm>
        </p:spPr>
        <p:txBody>
          <a:bodyPr rIns="91440"/>
          <a:lstStyle>
            <a:lvl1pPr marL="0" indent="0">
              <a:buNone/>
              <a:defRPr sz="1600" b="1"/>
            </a:lvl1pPr>
            <a:lvl2pPr marL="0" indent="0">
              <a:spcBef>
                <a:spcPts val="0"/>
              </a:spcBef>
              <a:buNone/>
              <a:defRPr/>
            </a:lvl2pPr>
            <a:lvl3pPr marL="152396" indent="-152396">
              <a:spcBef>
                <a:spcPts val="0"/>
              </a:spcBef>
              <a:defRPr/>
            </a:lvl3pPr>
            <a:lvl4pPr marL="717533" indent="-241294">
              <a:spcBef>
                <a:spcPts val="0"/>
              </a:spcBef>
              <a:defRPr/>
            </a:lvl4pPr>
            <a:lvl5pPr marL="1073124" indent="-234945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57200" y="1862139"/>
            <a:ext cx="1473200" cy="1301749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333163" y="1862139"/>
            <a:ext cx="1473200" cy="1301749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6209125" y="1862139"/>
            <a:ext cx="1473200" cy="1301749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9085089" y="1862139"/>
            <a:ext cx="1473200" cy="1301749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219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86667"/>
            <a:ext cx="2664000" cy="2764899"/>
          </a:xfrm>
        </p:spPr>
        <p:txBody>
          <a:bodyPr rIns="91440"/>
          <a:lstStyle>
            <a:lvl1pPr marL="0" indent="0">
              <a:buNone/>
              <a:defRPr sz="1600" b="0"/>
            </a:lvl1pPr>
            <a:lvl2pPr marL="0" indent="0">
              <a:spcBef>
                <a:spcPts val="0"/>
              </a:spcBef>
              <a:buNone/>
              <a:defRPr/>
            </a:lvl2pPr>
            <a:lvl3pPr marL="152396" indent="-152396">
              <a:spcBef>
                <a:spcPts val="0"/>
              </a:spcBef>
              <a:defRPr/>
            </a:lvl3pPr>
            <a:lvl4pPr marL="717533" indent="-241294">
              <a:spcBef>
                <a:spcPts val="0"/>
              </a:spcBef>
              <a:defRPr/>
            </a:lvl4pPr>
            <a:lvl5pPr marL="1073124" indent="-234945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CC02-5479-45F8-8CA8-8266C94C427E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5689" y="6257925"/>
            <a:ext cx="533400" cy="196851"/>
          </a:xfrm>
        </p:spPr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333163" y="3386667"/>
            <a:ext cx="2664000" cy="2764899"/>
          </a:xfrm>
        </p:spPr>
        <p:txBody>
          <a:bodyPr rIns="91440"/>
          <a:lstStyle>
            <a:lvl1pPr marL="0" indent="0">
              <a:buNone/>
              <a:defRPr sz="1600" b="0"/>
            </a:lvl1pPr>
            <a:lvl2pPr marL="0" indent="0">
              <a:spcBef>
                <a:spcPts val="0"/>
              </a:spcBef>
              <a:buNone/>
              <a:defRPr/>
            </a:lvl2pPr>
            <a:lvl3pPr marL="152396" indent="-152396">
              <a:spcBef>
                <a:spcPts val="0"/>
              </a:spcBef>
              <a:defRPr/>
            </a:lvl3pPr>
            <a:lvl4pPr marL="717533" indent="-241294">
              <a:spcBef>
                <a:spcPts val="0"/>
              </a:spcBef>
              <a:defRPr/>
            </a:lvl4pPr>
            <a:lvl5pPr marL="1073124" indent="-234945"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209125" y="3386667"/>
            <a:ext cx="2664000" cy="2764899"/>
          </a:xfrm>
        </p:spPr>
        <p:txBody>
          <a:bodyPr rIns="91440"/>
          <a:lstStyle>
            <a:lvl1pPr marL="0" indent="0">
              <a:buNone/>
              <a:defRPr sz="1600" b="0"/>
            </a:lvl1pPr>
            <a:lvl2pPr marL="0" indent="0">
              <a:spcBef>
                <a:spcPts val="0"/>
              </a:spcBef>
              <a:buNone/>
              <a:defRPr/>
            </a:lvl2pPr>
            <a:lvl3pPr marL="152396" indent="-152396">
              <a:spcBef>
                <a:spcPts val="0"/>
              </a:spcBef>
              <a:defRPr/>
            </a:lvl3pPr>
            <a:lvl4pPr marL="717533" indent="-241294">
              <a:spcBef>
                <a:spcPts val="0"/>
              </a:spcBef>
              <a:defRPr/>
            </a:lvl4pPr>
            <a:lvl5pPr marL="1073124" indent="-234945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9085089" y="3386667"/>
            <a:ext cx="2664000" cy="2764899"/>
          </a:xfrm>
        </p:spPr>
        <p:txBody>
          <a:bodyPr rIns="91440"/>
          <a:lstStyle>
            <a:lvl1pPr marL="0" indent="0">
              <a:buNone/>
              <a:defRPr sz="1600" b="0"/>
            </a:lvl1pPr>
            <a:lvl2pPr marL="0" indent="0">
              <a:spcBef>
                <a:spcPts val="0"/>
              </a:spcBef>
              <a:buNone/>
              <a:defRPr/>
            </a:lvl2pPr>
            <a:lvl3pPr marL="152396" indent="-152396">
              <a:spcBef>
                <a:spcPts val="0"/>
              </a:spcBef>
              <a:defRPr/>
            </a:lvl3pPr>
            <a:lvl4pPr marL="717533" indent="-241294">
              <a:spcBef>
                <a:spcPts val="0"/>
              </a:spcBef>
              <a:defRPr/>
            </a:lvl4pPr>
            <a:lvl5pPr marL="1073124" indent="-234945"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7"/>
          </p:nvPr>
        </p:nvSpPr>
        <p:spPr>
          <a:xfrm>
            <a:off x="457200" y="2108201"/>
            <a:ext cx="2664000" cy="1070415"/>
          </a:xfrm>
        </p:spPr>
        <p:txBody>
          <a:bodyPr rIns="91440"/>
          <a:lstStyle>
            <a:lvl1pPr marL="0" indent="0">
              <a:buNone/>
              <a:defRPr sz="1600" b="1"/>
            </a:lvl1pPr>
            <a:lvl2pPr marL="0" indent="0">
              <a:spcBef>
                <a:spcPts val="0"/>
              </a:spcBef>
              <a:buNone/>
              <a:defRPr/>
            </a:lvl2pPr>
            <a:lvl3pPr marL="152396" indent="-152396">
              <a:spcBef>
                <a:spcPts val="0"/>
              </a:spcBef>
              <a:defRPr/>
            </a:lvl3pPr>
            <a:lvl4pPr marL="717533" indent="-241294">
              <a:spcBef>
                <a:spcPts val="0"/>
              </a:spcBef>
              <a:defRPr/>
            </a:lvl4pPr>
            <a:lvl5pPr marL="1073124" indent="-234945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8"/>
          </p:nvPr>
        </p:nvSpPr>
        <p:spPr>
          <a:xfrm>
            <a:off x="3333163" y="2108201"/>
            <a:ext cx="2664000" cy="1070415"/>
          </a:xfrm>
        </p:spPr>
        <p:txBody>
          <a:bodyPr rIns="91440"/>
          <a:lstStyle>
            <a:lvl1pPr marL="0" indent="0">
              <a:buNone/>
              <a:defRPr sz="1600" b="1"/>
            </a:lvl1pPr>
            <a:lvl2pPr marL="0" indent="0">
              <a:spcBef>
                <a:spcPts val="0"/>
              </a:spcBef>
              <a:buNone/>
              <a:defRPr/>
            </a:lvl2pPr>
            <a:lvl3pPr marL="152396" indent="-152396">
              <a:spcBef>
                <a:spcPts val="0"/>
              </a:spcBef>
              <a:defRPr/>
            </a:lvl3pPr>
            <a:lvl4pPr marL="717533" indent="-241294">
              <a:spcBef>
                <a:spcPts val="0"/>
              </a:spcBef>
              <a:defRPr/>
            </a:lvl4pPr>
            <a:lvl5pPr marL="1073124" indent="-234945"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9"/>
          </p:nvPr>
        </p:nvSpPr>
        <p:spPr>
          <a:xfrm>
            <a:off x="6209125" y="2108201"/>
            <a:ext cx="2664000" cy="1070415"/>
          </a:xfrm>
        </p:spPr>
        <p:txBody>
          <a:bodyPr rIns="91440"/>
          <a:lstStyle>
            <a:lvl1pPr marL="0" indent="0">
              <a:buNone/>
              <a:defRPr sz="1600" b="1"/>
            </a:lvl1pPr>
            <a:lvl2pPr marL="0" indent="0">
              <a:spcBef>
                <a:spcPts val="0"/>
              </a:spcBef>
              <a:buNone/>
              <a:defRPr/>
            </a:lvl2pPr>
            <a:lvl3pPr marL="152396" indent="-152396">
              <a:spcBef>
                <a:spcPts val="0"/>
              </a:spcBef>
              <a:defRPr/>
            </a:lvl3pPr>
            <a:lvl4pPr marL="717533" indent="-241294">
              <a:spcBef>
                <a:spcPts val="0"/>
              </a:spcBef>
              <a:defRPr/>
            </a:lvl4pPr>
            <a:lvl5pPr marL="1073124" indent="-234945"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0"/>
          </p:nvPr>
        </p:nvSpPr>
        <p:spPr>
          <a:xfrm>
            <a:off x="9085089" y="2108201"/>
            <a:ext cx="2664000" cy="1070415"/>
          </a:xfrm>
        </p:spPr>
        <p:txBody>
          <a:bodyPr rIns="91440"/>
          <a:lstStyle>
            <a:lvl1pPr marL="0" indent="0">
              <a:buNone/>
              <a:defRPr sz="1600" b="1"/>
            </a:lvl1pPr>
            <a:lvl2pPr marL="0" indent="0">
              <a:spcBef>
                <a:spcPts val="0"/>
              </a:spcBef>
              <a:buNone/>
              <a:defRPr/>
            </a:lvl2pPr>
            <a:lvl3pPr marL="152396" indent="-152396">
              <a:spcBef>
                <a:spcPts val="0"/>
              </a:spcBef>
              <a:defRPr/>
            </a:lvl3pPr>
            <a:lvl4pPr marL="717533" indent="-241294">
              <a:spcBef>
                <a:spcPts val="0"/>
              </a:spcBef>
              <a:defRPr/>
            </a:lvl4pPr>
            <a:lvl5pPr marL="1073124" indent="-234945"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31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&amp; 1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349"/>
            <a:ext cx="3581400" cy="9842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1"/>
            <a:ext cx="3581400" cy="4692649"/>
          </a:xfrm>
        </p:spPr>
        <p:txBody>
          <a:bodyPr/>
          <a:lstStyle>
            <a:lvl2pPr marL="155571" indent="-155571">
              <a:defRPr b="1"/>
            </a:lvl2pPr>
            <a:lvl3pPr marL="0" indent="0">
              <a:buNone/>
              <a:defRPr/>
            </a:lvl3pPr>
            <a:lvl4pPr marL="0" indent="0">
              <a:buNone/>
              <a:defRPr b="1"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03F6-33FF-4079-819A-5967385A7BB2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267200" y="457201"/>
            <a:ext cx="7481888" cy="5695951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048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&amp; 2 W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349"/>
            <a:ext cx="3581400" cy="9842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1"/>
            <a:ext cx="3581400" cy="4692649"/>
          </a:xfrm>
        </p:spPr>
        <p:txBody>
          <a:bodyPr/>
          <a:lstStyle>
            <a:lvl2pPr marL="155571" indent="-155571">
              <a:defRPr b="1"/>
            </a:lvl2pPr>
            <a:lvl3pPr marL="0" indent="0">
              <a:buNone/>
              <a:defRPr/>
            </a:lvl3pPr>
            <a:lvl4pPr marL="0" indent="0">
              <a:buNone/>
              <a:defRPr b="1"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89EC-E618-4911-9A78-AC0B3C33FE3D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267200" y="457200"/>
            <a:ext cx="7481888" cy="27432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67200" y="3409949"/>
            <a:ext cx="7481888" cy="27432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471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67200" y="243"/>
            <a:ext cx="7924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349"/>
            <a:ext cx="3581400" cy="98425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1"/>
            <a:ext cx="3581400" cy="3568699"/>
          </a:xfrm>
        </p:spPr>
        <p:txBody>
          <a:bodyPr/>
          <a:lstStyle>
            <a:lvl2pPr marL="155571" indent="-155571">
              <a:defRPr b="1"/>
            </a:lvl2pPr>
            <a:lvl3pPr marL="0" indent="0">
              <a:buNone/>
              <a:defRPr/>
            </a:lvl3pPr>
            <a:lvl4pPr marL="0" indent="0">
              <a:buNone/>
              <a:defRPr b="1"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4DF3-FC02-4211-AE95-FD37E5B25E51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4495800" y="1212850"/>
            <a:ext cx="7253288" cy="4730751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7200" y="5181600"/>
            <a:ext cx="3581400" cy="762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495800" y="457200"/>
            <a:ext cx="7253288" cy="7556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091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87350"/>
            <a:ext cx="11291889" cy="4889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2975"/>
            <a:ext cx="3657600" cy="1657351"/>
          </a:xfrm>
          <a:solidFill>
            <a:srgbClr val="FD9740"/>
          </a:solidFill>
        </p:spPr>
        <p:txBody>
          <a:bodyPr lIns="180000" tIns="72000" rIns="108000" bIns="7200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2822-C8C6-4AD6-B8D8-F22092D2BB5D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274344" y="942975"/>
            <a:ext cx="3657600" cy="1657351"/>
          </a:xfrm>
          <a:solidFill>
            <a:srgbClr val="3C67FF"/>
          </a:solidFill>
        </p:spPr>
        <p:txBody>
          <a:bodyPr lIns="180000" tIns="72000" rIns="108000" bIns="7200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8091488" y="942975"/>
            <a:ext cx="3657600" cy="1657351"/>
          </a:xfrm>
          <a:solidFill>
            <a:srgbClr val="A129E8"/>
          </a:solidFill>
        </p:spPr>
        <p:txBody>
          <a:bodyPr lIns="180000" tIns="72000" rIns="108000" bIns="7200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57200" y="2719389"/>
            <a:ext cx="3657600" cy="1657351"/>
          </a:xfrm>
          <a:solidFill>
            <a:srgbClr val="FEC389"/>
          </a:solidFill>
        </p:spPr>
        <p:txBody>
          <a:bodyPr lIns="180000" tIns="72000" rIns="108000" bIns="7200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274344" y="2719389"/>
            <a:ext cx="3657600" cy="1657351"/>
          </a:xfrm>
          <a:solidFill>
            <a:srgbClr val="88A5FF"/>
          </a:solidFill>
        </p:spPr>
        <p:txBody>
          <a:bodyPr lIns="180000" tIns="72000" rIns="108000" bIns="7200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8091488" y="2719389"/>
            <a:ext cx="3657600" cy="1657351"/>
          </a:xfrm>
          <a:solidFill>
            <a:srgbClr val="C780F3"/>
          </a:solidFill>
        </p:spPr>
        <p:txBody>
          <a:bodyPr lIns="180000" tIns="72000" rIns="108000" bIns="7200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8"/>
          </p:nvPr>
        </p:nvSpPr>
        <p:spPr>
          <a:xfrm>
            <a:off x="457200" y="4495801"/>
            <a:ext cx="3657600" cy="1657351"/>
          </a:xfrm>
          <a:solidFill>
            <a:srgbClr val="51D4B5"/>
          </a:solidFill>
        </p:spPr>
        <p:txBody>
          <a:bodyPr lIns="180000" tIns="72000" rIns="108000" bIns="7200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4274344" y="4495801"/>
            <a:ext cx="3657600" cy="1657351"/>
          </a:xfrm>
          <a:solidFill>
            <a:srgbClr val="E8E8FF"/>
          </a:solidFill>
        </p:spPr>
        <p:txBody>
          <a:bodyPr lIns="180000" tIns="72000" rIns="108000" bIns="7200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8091488" y="4495801"/>
            <a:ext cx="3657600" cy="1657351"/>
          </a:xfrm>
          <a:solidFill>
            <a:srgbClr val="95E6D4"/>
          </a:solidFill>
        </p:spPr>
        <p:txBody>
          <a:bodyPr lIns="180000" tIns="72000" rIns="108000" bIns="7200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60061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3712-32CB-4D96-B6A2-D40BCA666146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9201"/>
            <a:ext cx="5486400" cy="202063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200" b="0"/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runs here to three </a:t>
            </a:r>
            <a:br>
              <a:rPr lang="en-GB" dirty="0"/>
            </a:br>
            <a:r>
              <a:rPr lang="en-GB" dirty="0"/>
              <a:t>lines maximum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430469" y="2"/>
            <a:ext cx="5761532" cy="6202153"/>
          </a:xfrm>
          <a:custGeom>
            <a:avLst/>
            <a:gdLst>
              <a:gd name="connsiteX0" fmla="*/ 1589062 w 4321149"/>
              <a:gd name="connsiteY0" fmla="*/ 2235199 h 4651615"/>
              <a:gd name="connsiteX1" fmla="*/ 1065187 w 4321149"/>
              <a:gd name="connsiteY1" fmla="*/ 2235199 h 4651615"/>
              <a:gd name="connsiteX2" fmla="*/ 1589062 w 4321149"/>
              <a:gd name="connsiteY2" fmla="*/ 2235199 h 4651615"/>
              <a:gd name="connsiteX3" fmla="*/ 3159843 w 4321149"/>
              <a:gd name="connsiteY3" fmla="*/ 0 h 4651615"/>
              <a:gd name="connsiteX4" fmla="*/ 4321149 w 4321149"/>
              <a:gd name="connsiteY4" fmla="*/ 0 h 4651615"/>
              <a:gd name="connsiteX5" fmla="*/ 4321149 w 4321149"/>
              <a:gd name="connsiteY5" fmla="*/ 4357820 h 4651615"/>
              <a:gd name="connsiteX6" fmla="*/ 4287781 w 4321149"/>
              <a:gd name="connsiteY6" fmla="*/ 4419069 h 4651615"/>
              <a:gd name="connsiteX7" fmla="*/ 3573535 w 4321149"/>
              <a:gd name="connsiteY7" fmla="*/ 4581852 h 4651615"/>
              <a:gd name="connsiteX8" fmla="*/ 448326 w 4321149"/>
              <a:gd name="connsiteY8" fmla="*/ 2863458 h 4651615"/>
              <a:gd name="connsiteX9" fmla="*/ 364065 w 4321149"/>
              <a:gd name="connsiteY9" fmla="*/ 2812404 h 4651615"/>
              <a:gd name="connsiteX10" fmla="*/ 154551 w 4321149"/>
              <a:gd name="connsiteY10" fmla="*/ 1626753 h 4651615"/>
              <a:gd name="connsiteX11" fmla="*/ 482390 w 4321149"/>
              <a:gd name="connsiteY11" fmla="*/ 1353034 h 4651615"/>
              <a:gd name="connsiteX12" fmla="*/ 3159843 w 4321149"/>
              <a:gd name="connsiteY12" fmla="*/ 0 h 4651615"/>
              <a:gd name="connsiteX0" fmla="*/ 3159843 w 4321149"/>
              <a:gd name="connsiteY0" fmla="*/ 0 h 4651615"/>
              <a:gd name="connsiteX1" fmla="*/ 4321149 w 4321149"/>
              <a:gd name="connsiteY1" fmla="*/ 0 h 4651615"/>
              <a:gd name="connsiteX2" fmla="*/ 4321149 w 4321149"/>
              <a:gd name="connsiteY2" fmla="*/ 4357820 h 4651615"/>
              <a:gd name="connsiteX3" fmla="*/ 4287781 w 4321149"/>
              <a:gd name="connsiteY3" fmla="*/ 4419069 h 4651615"/>
              <a:gd name="connsiteX4" fmla="*/ 3573535 w 4321149"/>
              <a:gd name="connsiteY4" fmla="*/ 4581852 h 4651615"/>
              <a:gd name="connsiteX5" fmla="*/ 448326 w 4321149"/>
              <a:gd name="connsiteY5" fmla="*/ 2863458 h 4651615"/>
              <a:gd name="connsiteX6" fmla="*/ 364065 w 4321149"/>
              <a:gd name="connsiteY6" fmla="*/ 2812404 h 4651615"/>
              <a:gd name="connsiteX7" fmla="*/ 154551 w 4321149"/>
              <a:gd name="connsiteY7" fmla="*/ 1626753 h 4651615"/>
              <a:gd name="connsiteX8" fmla="*/ 482390 w 4321149"/>
              <a:gd name="connsiteY8" fmla="*/ 1353034 h 4651615"/>
              <a:gd name="connsiteX9" fmla="*/ 3159843 w 4321149"/>
              <a:gd name="connsiteY9" fmla="*/ 0 h 465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1149" h="4651615">
                <a:moveTo>
                  <a:pt x="3159843" y="0"/>
                </a:moveTo>
                <a:lnTo>
                  <a:pt x="4321149" y="0"/>
                </a:lnTo>
                <a:lnTo>
                  <a:pt x="4321149" y="4357820"/>
                </a:lnTo>
                <a:lnTo>
                  <a:pt x="4287781" y="4419069"/>
                </a:lnTo>
                <a:cubicBezTo>
                  <a:pt x="4126294" y="4649529"/>
                  <a:pt x="3813977" y="4718370"/>
                  <a:pt x="3573535" y="4581852"/>
                </a:cubicBezTo>
                <a:lnTo>
                  <a:pt x="448326" y="2863458"/>
                </a:lnTo>
                <a:cubicBezTo>
                  <a:pt x="417737" y="2850013"/>
                  <a:pt x="390899" y="2831207"/>
                  <a:pt x="364065" y="2812404"/>
                </a:cubicBezTo>
                <a:cubicBezTo>
                  <a:pt x="-22370" y="2541625"/>
                  <a:pt x="-115846" y="2012641"/>
                  <a:pt x="154551" y="1626753"/>
                </a:cubicBezTo>
                <a:cubicBezTo>
                  <a:pt x="240929" y="1503481"/>
                  <a:pt x="358927" y="1417661"/>
                  <a:pt x="482390" y="1353034"/>
                </a:cubicBezTo>
                <a:lnTo>
                  <a:pt x="3159843" y="0"/>
                </a:lnTo>
                <a:close/>
              </a:path>
            </a:pathLst>
          </a:custGeom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599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3712-32CB-4D96-B6A2-D40BCA666146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246971"/>
            <a:ext cx="918124" cy="160179"/>
          </a:xfrm>
          <a:prstGeom prst="rect">
            <a:avLst/>
          </a:prstGeom>
        </p:spPr>
      </p:pic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23680" y="2"/>
            <a:ext cx="4568320" cy="5597060"/>
          </a:xfrm>
          <a:custGeom>
            <a:avLst/>
            <a:gdLst>
              <a:gd name="connsiteX0" fmla="*/ 2650865 w 4459027"/>
              <a:gd name="connsiteY0" fmla="*/ 3159124 h 5463155"/>
              <a:gd name="connsiteX1" fmla="*/ 2065077 w 4459027"/>
              <a:gd name="connsiteY1" fmla="*/ 3159124 h 5463155"/>
              <a:gd name="connsiteX2" fmla="*/ 2650865 w 4459027"/>
              <a:gd name="connsiteY2" fmla="*/ 3159124 h 5463155"/>
              <a:gd name="connsiteX3" fmla="*/ 1761840 w 4459027"/>
              <a:gd name="connsiteY3" fmla="*/ 0 h 5463155"/>
              <a:gd name="connsiteX4" fmla="*/ 4459027 w 4459027"/>
              <a:gd name="connsiteY4" fmla="*/ 0 h 5463155"/>
              <a:gd name="connsiteX5" fmla="*/ 4459027 w 4459027"/>
              <a:gd name="connsiteY5" fmla="*/ 5160222 h 5463155"/>
              <a:gd name="connsiteX6" fmla="*/ 4171715 w 4459027"/>
              <a:gd name="connsiteY6" fmla="*/ 5343999 h 5463155"/>
              <a:gd name="connsiteX7" fmla="*/ 3598633 w 4459027"/>
              <a:gd name="connsiteY7" fmla="*/ 5443984 h 5463155"/>
              <a:gd name="connsiteX8" fmla="*/ 3325495 w 4459027"/>
              <a:gd name="connsiteY8" fmla="*/ 5329901 h 5463155"/>
              <a:gd name="connsiteX9" fmla="*/ 325350 w 4459027"/>
              <a:gd name="connsiteY9" fmla="*/ 3272458 h 5463155"/>
              <a:gd name="connsiteX10" fmla="*/ 17735 w 4459027"/>
              <a:gd name="connsiteY10" fmla="*/ 2491767 h 5463155"/>
              <a:gd name="connsiteX11" fmla="*/ 142321 w 4459027"/>
              <a:gd name="connsiteY11" fmla="*/ 2212142 h 5463155"/>
              <a:gd name="connsiteX12" fmla="*/ 1761840 w 4459027"/>
              <a:gd name="connsiteY12" fmla="*/ 0 h 5463155"/>
              <a:gd name="connsiteX0" fmla="*/ 1761840 w 4459027"/>
              <a:gd name="connsiteY0" fmla="*/ 0 h 5463155"/>
              <a:gd name="connsiteX1" fmla="*/ 4459027 w 4459027"/>
              <a:gd name="connsiteY1" fmla="*/ 0 h 5463155"/>
              <a:gd name="connsiteX2" fmla="*/ 4459027 w 4459027"/>
              <a:gd name="connsiteY2" fmla="*/ 5160222 h 5463155"/>
              <a:gd name="connsiteX3" fmla="*/ 4171715 w 4459027"/>
              <a:gd name="connsiteY3" fmla="*/ 5343999 h 5463155"/>
              <a:gd name="connsiteX4" fmla="*/ 3598633 w 4459027"/>
              <a:gd name="connsiteY4" fmla="*/ 5443984 h 5463155"/>
              <a:gd name="connsiteX5" fmla="*/ 3325495 w 4459027"/>
              <a:gd name="connsiteY5" fmla="*/ 5329901 h 5463155"/>
              <a:gd name="connsiteX6" fmla="*/ 325350 w 4459027"/>
              <a:gd name="connsiteY6" fmla="*/ 3272458 h 5463155"/>
              <a:gd name="connsiteX7" fmla="*/ 17735 w 4459027"/>
              <a:gd name="connsiteY7" fmla="*/ 2491767 h 5463155"/>
              <a:gd name="connsiteX8" fmla="*/ 142321 w 4459027"/>
              <a:gd name="connsiteY8" fmla="*/ 2212142 h 5463155"/>
              <a:gd name="connsiteX9" fmla="*/ 1761840 w 4459027"/>
              <a:gd name="connsiteY9" fmla="*/ 0 h 5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9027" h="5463155">
                <a:moveTo>
                  <a:pt x="1761840" y="0"/>
                </a:moveTo>
                <a:lnTo>
                  <a:pt x="4459027" y="0"/>
                </a:lnTo>
                <a:lnTo>
                  <a:pt x="4459027" y="5160222"/>
                </a:lnTo>
                <a:lnTo>
                  <a:pt x="4171715" y="5343999"/>
                </a:lnTo>
                <a:cubicBezTo>
                  <a:pt x="4012176" y="5453446"/>
                  <a:pt x="3805522" y="5489367"/>
                  <a:pt x="3598633" y="5443984"/>
                </a:cubicBezTo>
                <a:cubicBezTo>
                  <a:pt x="3503806" y="5423183"/>
                  <a:pt x="3404138" y="5383266"/>
                  <a:pt x="3325495" y="5329901"/>
                </a:cubicBezTo>
                <a:lnTo>
                  <a:pt x="325350" y="3272458"/>
                </a:lnTo>
                <a:cubicBezTo>
                  <a:pt x="82680" y="3101860"/>
                  <a:pt x="-50285" y="2801854"/>
                  <a:pt x="17735" y="2491767"/>
                </a:cubicBezTo>
                <a:cubicBezTo>
                  <a:pt x="40409" y="2388405"/>
                  <a:pt x="88944" y="2290715"/>
                  <a:pt x="142321" y="2212142"/>
                </a:cubicBezTo>
                <a:lnTo>
                  <a:pt x="176184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9201"/>
            <a:ext cx="5486400" cy="202063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200" b="0"/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runs here to three </a:t>
            </a:r>
            <a:br>
              <a:rPr lang="en-GB" dirty="0"/>
            </a:br>
            <a:r>
              <a:rPr lang="en-GB" dirty="0"/>
              <a:t>lines maximum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3372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537731" y="2044133"/>
            <a:ext cx="6125679" cy="4813867"/>
          </a:xfrm>
          <a:custGeom>
            <a:avLst/>
            <a:gdLst>
              <a:gd name="connsiteX0" fmla="*/ 2007790 w 4594259"/>
              <a:gd name="connsiteY0" fmla="*/ 1837162 h 3610400"/>
              <a:gd name="connsiteX1" fmla="*/ 1204515 w 4594259"/>
              <a:gd name="connsiteY1" fmla="*/ 1837162 h 3610400"/>
              <a:gd name="connsiteX2" fmla="*/ 2007790 w 4594259"/>
              <a:gd name="connsiteY2" fmla="*/ 1837162 h 3610400"/>
              <a:gd name="connsiteX3" fmla="*/ 807983 w 4594259"/>
              <a:gd name="connsiteY3" fmla="*/ 716 h 3610400"/>
              <a:gd name="connsiteX4" fmla="*/ 1008883 w 4594259"/>
              <a:gd name="connsiteY4" fmla="*/ 49844 h 3610400"/>
              <a:gd name="connsiteX5" fmla="*/ 4099558 w 4594259"/>
              <a:gd name="connsiteY5" fmla="*/ 1411444 h 3610400"/>
              <a:gd name="connsiteX6" fmla="*/ 4255429 w 4594259"/>
              <a:gd name="connsiteY6" fmla="*/ 1505639 h 3610400"/>
              <a:gd name="connsiteX7" fmla="*/ 4472783 w 4594259"/>
              <a:gd name="connsiteY7" fmla="*/ 2614008 h 3610400"/>
              <a:gd name="connsiteX8" fmla="*/ 3928941 w 4594259"/>
              <a:gd name="connsiteY8" fmla="*/ 3610400 h 3610400"/>
              <a:gd name="connsiteX9" fmla="*/ 847920 w 4594259"/>
              <a:gd name="connsiteY9" fmla="*/ 3610400 h 3610400"/>
              <a:gd name="connsiteX10" fmla="*/ 181881 w 4594259"/>
              <a:gd name="connsiteY10" fmla="*/ 3031095 h 3610400"/>
              <a:gd name="connsiteX11" fmla="*/ 6878 w 4594259"/>
              <a:gd name="connsiteY11" fmla="*/ 2551317 h 3610400"/>
              <a:gd name="connsiteX12" fmla="*/ 243751 w 4594259"/>
              <a:gd name="connsiteY12" fmla="*/ 470482 h 3610400"/>
              <a:gd name="connsiteX13" fmla="*/ 344408 w 4594259"/>
              <a:gd name="connsiteY13" fmla="*/ 217765 h 3610400"/>
              <a:gd name="connsiteX14" fmla="*/ 739654 w 4594259"/>
              <a:gd name="connsiteY14" fmla="*/ 1468 h 3610400"/>
              <a:gd name="connsiteX15" fmla="*/ 807983 w 4594259"/>
              <a:gd name="connsiteY15" fmla="*/ 716 h 3610400"/>
              <a:gd name="connsiteX0" fmla="*/ 807983 w 4594259"/>
              <a:gd name="connsiteY0" fmla="*/ 716 h 3610400"/>
              <a:gd name="connsiteX1" fmla="*/ 1008883 w 4594259"/>
              <a:gd name="connsiteY1" fmla="*/ 49844 h 3610400"/>
              <a:gd name="connsiteX2" fmla="*/ 4099558 w 4594259"/>
              <a:gd name="connsiteY2" fmla="*/ 1411444 h 3610400"/>
              <a:gd name="connsiteX3" fmla="*/ 4255429 w 4594259"/>
              <a:gd name="connsiteY3" fmla="*/ 1505639 h 3610400"/>
              <a:gd name="connsiteX4" fmla="*/ 4472783 w 4594259"/>
              <a:gd name="connsiteY4" fmla="*/ 2614008 h 3610400"/>
              <a:gd name="connsiteX5" fmla="*/ 3928941 w 4594259"/>
              <a:gd name="connsiteY5" fmla="*/ 3610400 h 3610400"/>
              <a:gd name="connsiteX6" fmla="*/ 847920 w 4594259"/>
              <a:gd name="connsiteY6" fmla="*/ 3610400 h 3610400"/>
              <a:gd name="connsiteX7" fmla="*/ 181881 w 4594259"/>
              <a:gd name="connsiteY7" fmla="*/ 3031095 h 3610400"/>
              <a:gd name="connsiteX8" fmla="*/ 6878 w 4594259"/>
              <a:gd name="connsiteY8" fmla="*/ 2551317 h 3610400"/>
              <a:gd name="connsiteX9" fmla="*/ 243751 w 4594259"/>
              <a:gd name="connsiteY9" fmla="*/ 470482 h 3610400"/>
              <a:gd name="connsiteX10" fmla="*/ 344408 w 4594259"/>
              <a:gd name="connsiteY10" fmla="*/ 217765 h 3610400"/>
              <a:gd name="connsiteX11" fmla="*/ 739654 w 4594259"/>
              <a:gd name="connsiteY11" fmla="*/ 1468 h 3610400"/>
              <a:gd name="connsiteX12" fmla="*/ 807983 w 4594259"/>
              <a:gd name="connsiteY12" fmla="*/ 716 h 36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4259" h="3610400">
                <a:moveTo>
                  <a:pt x="807983" y="716"/>
                </a:moveTo>
                <a:cubicBezTo>
                  <a:pt x="876399" y="4204"/>
                  <a:pt x="944648" y="20455"/>
                  <a:pt x="1008883" y="49844"/>
                </a:cubicBezTo>
                <a:lnTo>
                  <a:pt x="4099558" y="1411444"/>
                </a:lnTo>
                <a:cubicBezTo>
                  <a:pt x="4153440" y="1436993"/>
                  <a:pt x="4203833" y="1467229"/>
                  <a:pt x="4255429" y="1505639"/>
                </a:cubicBezTo>
                <a:cubicBezTo>
                  <a:pt x="4607219" y="1767532"/>
                  <a:pt x="4694547" y="2247573"/>
                  <a:pt x="4472783" y="2614008"/>
                </a:cubicBezTo>
                <a:lnTo>
                  <a:pt x="3928941" y="3610400"/>
                </a:lnTo>
                <a:lnTo>
                  <a:pt x="847920" y="3610400"/>
                </a:lnTo>
                <a:lnTo>
                  <a:pt x="181881" y="3031095"/>
                </a:lnTo>
                <a:cubicBezTo>
                  <a:pt x="38760" y="2909988"/>
                  <a:pt x="-21620" y="2726694"/>
                  <a:pt x="6878" y="2551317"/>
                </a:cubicBezTo>
                <a:lnTo>
                  <a:pt x="243751" y="470482"/>
                </a:lnTo>
                <a:cubicBezTo>
                  <a:pt x="255053" y="376960"/>
                  <a:pt x="288607" y="292719"/>
                  <a:pt x="344408" y="217765"/>
                </a:cubicBezTo>
                <a:cubicBezTo>
                  <a:pt x="442498" y="86003"/>
                  <a:pt x="588321" y="12532"/>
                  <a:pt x="739654" y="1468"/>
                </a:cubicBezTo>
                <a:cubicBezTo>
                  <a:pt x="762354" y="-192"/>
                  <a:pt x="785178" y="-447"/>
                  <a:pt x="807983" y="716"/>
                </a:cubicBezTo>
                <a:close/>
              </a:path>
            </a:pathLst>
          </a:custGeom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3712-32CB-4D96-B6A2-D40BCA666146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9201"/>
            <a:ext cx="5486400" cy="202063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200" b="0"/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runs here to three </a:t>
            </a:r>
            <a:br>
              <a:rPr lang="en-GB" dirty="0"/>
            </a:br>
            <a:r>
              <a:rPr lang="en-GB" dirty="0"/>
              <a:t>lines maximum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32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6133-47B2-4069-B6DB-5BBEEA750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A2C42-E4CD-4BE4-BF77-0CB821BBE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522BB-8FAF-4308-89C8-9C34F887E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EAA11-EDDE-4F9F-B411-9E2FBB08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378A-B6A4-4EFD-9057-E17F047403D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22CB7-D9DB-43A2-9AAD-C4A553E1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60C4F-DC6B-427F-871C-2C4A342D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5D7B-CCB3-4B8C-AB37-4337435BB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760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710498" y="1"/>
            <a:ext cx="5481501" cy="6163344"/>
          </a:xfrm>
          <a:custGeom>
            <a:avLst/>
            <a:gdLst>
              <a:gd name="connsiteX0" fmla="*/ 2323007 w 4288332"/>
              <a:gd name="connsiteY0" fmla="*/ 2278063 h 4821757"/>
              <a:gd name="connsiteX1" fmla="*/ 1767382 w 4288332"/>
              <a:gd name="connsiteY1" fmla="*/ 2278063 h 4821757"/>
              <a:gd name="connsiteX2" fmla="*/ 2323007 w 4288332"/>
              <a:gd name="connsiteY2" fmla="*/ 2278063 h 4821757"/>
              <a:gd name="connsiteX3" fmla="*/ 1360918 w 4288332"/>
              <a:gd name="connsiteY3" fmla="*/ 0 h 4821757"/>
              <a:gd name="connsiteX4" fmla="*/ 2259736 w 4288332"/>
              <a:gd name="connsiteY4" fmla="*/ 0 h 4821757"/>
              <a:gd name="connsiteX5" fmla="*/ 2288233 w 4288332"/>
              <a:gd name="connsiteY5" fmla="*/ 16291 h 4821757"/>
              <a:gd name="connsiteX6" fmla="*/ 4288332 w 4288332"/>
              <a:gd name="connsiteY6" fmla="*/ 1456252 h 4821757"/>
              <a:gd name="connsiteX7" fmla="*/ 4288332 w 4288332"/>
              <a:gd name="connsiteY7" fmla="*/ 3066498 h 4821757"/>
              <a:gd name="connsiteX8" fmla="*/ 3085551 w 4288332"/>
              <a:gd name="connsiteY8" fmla="*/ 4510471 h 4821757"/>
              <a:gd name="connsiteX9" fmla="*/ 2430844 w 4288332"/>
              <a:gd name="connsiteY9" fmla="*/ 4821757 h 4821757"/>
              <a:gd name="connsiteX10" fmla="*/ 2022463 w 4288332"/>
              <a:gd name="connsiteY10" fmla="*/ 4717995 h 4821757"/>
              <a:gd name="connsiteX11" fmla="*/ 447275 w 4288332"/>
              <a:gd name="connsiteY11" fmla="*/ 3874931 h 4821757"/>
              <a:gd name="connsiteX12" fmla="*/ 0 w 4288332"/>
              <a:gd name="connsiteY12" fmla="*/ 3135629 h 4821757"/>
              <a:gd name="connsiteX13" fmla="*/ 71304 w 4288332"/>
              <a:gd name="connsiteY13" fmla="*/ 2798402 h 4821757"/>
              <a:gd name="connsiteX14" fmla="*/ 1030678 w 4288332"/>
              <a:gd name="connsiteY14" fmla="*/ 392426 h 4821757"/>
              <a:gd name="connsiteX15" fmla="*/ 1334534 w 4288332"/>
              <a:gd name="connsiteY15" fmla="*/ 15480 h 4821757"/>
              <a:gd name="connsiteX16" fmla="*/ 1360918 w 4288332"/>
              <a:gd name="connsiteY16" fmla="*/ 0 h 482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88332" h="4821757">
                <a:moveTo>
                  <a:pt x="2323007" y="2278063"/>
                </a:moveTo>
                <a:lnTo>
                  <a:pt x="1767382" y="2278063"/>
                </a:lnTo>
                <a:lnTo>
                  <a:pt x="2323007" y="2278063"/>
                </a:lnTo>
                <a:close/>
                <a:moveTo>
                  <a:pt x="1360918" y="0"/>
                </a:moveTo>
                <a:lnTo>
                  <a:pt x="2259736" y="0"/>
                </a:lnTo>
                <a:lnTo>
                  <a:pt x="2288233" y="16291"/>
                </a:lnTo>
                <a:lnTo>
                  <a:pt x="4288332" y="1456252"/>
                </a:lnTo>
                <a:lnTo>
                  <a:pt x="4288332" y="3066498"/>
                </a:lnTo>
                <a:lnTo>
                  <a:pt x="3085551" y="4510471"/>
                </a:lnTo>
                <a:cubicBezTo>
                  <a:pt x="2929976" y="4698541"/>
                  <a:pt x="2690133" y="4821757"/>
                  <a:pt x="2430844" y="4821757"/>
                </a:cubicBezTo>
                <a:cubicBezTo>
                  <a:pt x="2281751" y="4821757"/>
                  <a:pt x="2145623" y="4782849"/>
                  <a:pt x="2022463" y="4717995"/>
                </a:cubicBezTo>
                <a:lnTo>
                  <a:pt x="447275" y="3874931"/>
                </a:lnTo>
                <a:cubicBezTo>
                  <a:pt x="181504" y="3732260"/>
                  <a:pt x="0" y="3453401"/>
                  <a:pt x="0" y="3135629"/>
                </a:cubicBezTo>
                <a:cubicBezTo>
                  <a:pt x="0" y="3012413"/>
                  <a:pt x="25929" y="2902164"/>
                  <a:pt x="71304" y="2798402"/>
                </a:cubicBezTo>
                <a:lnTo>
                  <a:pt x="1030678" y="392426"/>
                </a:lnTo>
                <a:cubicBezTo>
                  <a:pt x="1092260" y="240026"/>
                  <a:pt x="1199217" y="108703"/>
                  <a:pt x="1334534" y="15480"/>
                </a:cubicBezTo>
                <a:lnTo>
                  <a:pt x="1360918" y="0"/>
                </a:lnTo>
                <a:close/>
              </a:path>
            </a:pathLst>
          </a:custGeom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3712-32CB-4D96-B6A2-D40BCA666146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9201"/>
            <a:ext cx="5486400" cy="202063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200" b="0"/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runs here to three </a:t>
            </a:r>
            <a:br>
              <a:rPr lang="en-GB" dirty="0"/>
            </a:br>
            <a:r>
              <a:rPr lang="en-GB" dirty="0"/>
              <a:t>lines maximum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068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B215-151D-4108-8246-08D243766607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932056" y="2182965"/>
            <a:ext cx="5597877" cy="4675036"/>
          </a:xfrm>
          <a:custGeom>
            <a:avLst/>
            <a:gdLst>
              <a:gd name="connsiteX0" fmla="*/ 3149351 w 5398839"/>
              <a:gd name="connsiteY0" fmla="*/ 2360923 h 4508811"/>
              <a:gd name="connsiteX1" fmla="*/ 2346076 w 5398839"/>
              <a:gd name="connsiteY1" fmla="*/ 3129273 h 4508811"/>
              <a:gd name="connsiteX2" fmla="*/ 3341438 w 5398839"/>
              <a:gd name="connsiteY2" fmla="*/ 3129273 h 4508811"/>
              <a:gd name="connsiteX3" fmla="*/ 3149351 w 5398839"/>
              <a:gd name="connsiteY3" fmla="*/ 2360923 h 4508811"/>
              <a:gd name="connsiteX4" fmla="*/ 4390962 w 5398839"/>
              <a:gd name="connsiteY4" fmla="*/ 0 h 4508811"/>
              <a:gd name="connsiteX5" fmla="*/ 4975955 w 5398839"/>
              <a:gd name="connsiteY5" fmla="*/ 529356 h 4508811"/>
              <a:gd name="connsiteX6" fmla="*/ 5391794 w 5398839"/>
              <a:gd name="connsiteY6" fmla="*/ 4347770 h 4508811"/>
              <a:gd name="connsiteX7" fmla="*/ 5398839 w 5398839"/>
              <a:gd name="connsiteY7" fmla="*/ 4453640 h 4508811"/>
              <a:gd name="connsiteX8" fmla="*/ 5396073 w 5398839"/>
              <a:gd name="connsiteY8" fmla="*/ 4508811 h 4508811"/>
              <a:gd name="connsiteX9" fmla="*/ 2652334 w 5398839"/>
              <a:gd name="connsiteY9" fmla="*/ 4508811 h 4508811"/>
              <a:gd name="connsiteX10" fmla="*/ 493366 w 5398839"/>
              <a:gd name="connsiteY10" fmla="*/ 3352582 h 4508811"/>
              <a:gd name="connsiteX11" fmla="*/ 0 w 5398839"/>
              <a:gd name="connsiteY11" fmla="*/ 2540904 h 4508811"/>
              <a:gd name="connsiteX12" fmla="*/ 563848 w 5398839"/>
              <a:gd name="connsiteY12" fmla="*/ 1693937 h 4508811"/>
              <a:gd name="connsiteX13" fmla="*/ 4151327 w 5398839"/>
              <a:gd name="connsiteY13" fmla="*/ 49406 h 4508811"/>
              <a:gd name="connsiteX14" fmla="*/ 4390962 w 5398839"/>
              <a:gd name="connsiteY14" fmla="*/ 0 h 4508811"/>
              <a:gd name="connsiteX0" fmla="*/ 3341438 w 5398839"/>
              <a:gd name="connsiteY0" fmla="*/ 3129273 h 4508811"/>
              <a:gd name="connsiteX1" fmla="*/ 2346076 w 5398839"/>
              <a:gd name="connsiteY1" fmla="*/ 3129273 h 4508811"/>
              <a:gd name="connsiteX2" fmla="*/ 3341438 w 5398839"/>
              <a:gd name="connsiteY2" fmla="*/ 3129273 h 4508811"/>
              <a:gd name="connsiteX3" fmla="*/ 4390962 w 5398839"/>
              <a:gd name="connsiteY3" fmla="*/ 0 h 4508811"/>
              <a:gd name="connsiteX4" fmla="*/ 4975955 w 5398839"/>
              <a:gd name="connsiteY4" fmla="*/ 529356 h 4508811"/>
              <a:gd name="connsiteX5" fmla="*/ 5391794 w 5398839"/>
              <a:gd name="connsiteY5" fmla="*/ 4347770 h 4508811"/>
              <a:gd name="connsiteX6" fmla="*/ 5398839 w 5398839"/>
              <a:gd name="connsiteY6" fmla="*/ 4453640 h 4508811"/>
              <a:gd name="connsiteX7" fmla="*/ 5396073 w 5398839"/>
              <a:gd name="connsiteY7" fmla="*/ 4508811 h 4508811"/>
              <a:gd name="connsiteX8" fmla="*/ 2652334 w 5398839"/>
              <a:gd name="connsiteY8" fmla="*/ 4508811 h 4508811"/>
              <a:gd name="connsiteX9" fmla="*/ 493366 w 5398839"/>
              <a:gd name="connsiteY9" fmla="*/ 3352582 h 4508811"/>
              <a:gd name="connsiteX10" fmla="*/ 0 w 5398839"/>
              <a:gd name="connsiteY10" fmla="*/ 2540904 h 4508811"/>
              <a:gd name="connsiteX11" fmla="*/ 563848 w 5398839"/>
              <a:gd name="connsiteY11" fmla="*/ 1693937 h 4508811"/>
              <a:gd name="connsiteX12" fmla="*/ 4151327 w 5398839"/>
              <a:gd name="connsiteY12" fmla="*/ 49406 h 4508811"/>
              <a:gd name="connsiteX13" fmla="*/ 4390962 w 5398839"/>
              <a:gd name="connsiteY13" fmla="*/ 0 h 4508811"/>
              <a:gd name="connsiteX0" fmla="*/ 4390962 w 5398839"/>
              <a:gd name="connsiteY0" fmla="*/ 0 h 4508811"/>
              <a:gd name="connsiteX1" fmla="*/ 4975955 w 5398839"/>
              <a:gd name="connsiteY1" fmla="*/ 529356 h 4508811"/>
              <a:gd name="connsiteX2" fmla="*/ 5391794 w 5398839"/>
              <a:gd name="connsiteY2" fmla="*/ 4347770 h 4508811"/>
              <a:gd name="connsiteX3" fmla="*/ 5398839 w 5398839"/>
              <a:gd name="connsiteY3" fmla="*/ 4453640 h 4508811"/>
              <a:gd name="connsiteX4" fmla="*/ 5396073 w 5398839"/>
              <a:gd name="connsiteY4" fmla="*/ 4508811 h 4508811"/>
              <a:gd name="connsiteX5" fmla="*/ 2652334 w 5398839"/>
              <a:gd name="connsiteY5" fmla="*/ 4508811 h 4508811"/>
              <a:gd name="connsiteX6" fmla="*/ 493366 w 5398839"/>
              <a:gd name="connsiteY6" fmla="*/ 3352582 h 4508811"/>
              <a:gd name="connsiteX7" fmla="*/ 0 w 5398839"/>
              <a:gd name="connsiteY7" fmla="*/ 2540904 h 4508811"/>
              <a:gd name="connsiteX8" fmla="*/ 563848 w 5398839"/>
              <a:gd name="connsiteY8" fmla="*/ 1693937 h 4508811"/>
              <a:gd name="connsiteX9" fmla="*/ 4151327 w 5398839"/>
              <a:gd name="connsiteY9" fmla="*/ 49406 h 4508811"/>
              <a:gd name="connsiteX10" fmla="*/ 4390962 w 5398839"/>
              <a:gd name="connsiteY10" fmla="*/ 0 h 4508811"/>
              <a:gd name="connsiteX0" fmla="*/ 4390962 w 5398839"/>
              <a:gd name="connsiteY0" fmla="*/ 0 h 4508811"/>
              <a:gd name="connsiteX1" fmla="*/ 4975955 w 5398839"/>
              <a:gd name="connsiteY1" fmla="*/ 529356 h 4508811"/>
              <a:gd name="connsiteX2" fmla="*/ 5391794 w 5398839"/>
              <a:gd name="connsiteY2" fmla="*/ 4347770 h 4508811"/>
              <a:gd name="connsiteX3" fmla="*/ 5398839 w 5398839"/>
              <a:gd name="connsiteY3" fmla="*/ 4453640 h 4508811"/>
              <a:gd name="connsiteX4" fmla="*/ 5396073 w 5398839"/>
              <a:gd name="connsiteY4" fmla="*/ 4508811 h 4508811"/>
              <a:gd name="connsiteX5" fmla="*/ 2652334 w 5398839"/>
              <a:gd name="connsiteY5" fmla="*/ 4508811 h 4508811"/>
              <a:gd name="connsiteX6" fmla="*/ 493366 w 5398839"/>
              <a:gd name="connsiteY6" fmla="*/ 3352582 h 4508811"/>
              <a:gd name="connsiteX7" fmla="*/ 0 w 5398839"/>
              <a:gd name="connsiteY7" fmla="*/ 2540904 h 4508811"/>
              <a:gd name="connsiteX8" fmla="*/ 563848 w 5398839"/>
              <a:gd name="connsiteY8" fmla="*/ 1693937 h 4508811"/>
              <a:gd name="connsiteX9" fmla="*/ 4151327 w 5398839"/>
              <a:gd name="connsiteY9" fmla="*/ 49406 h 4508811"/>
              <a:gd name="connsiteX10" fmla="*/ 4390962 w 5398839"/>
              <a:gd name="connsiteY10" fmla="*/ 0 h 450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8839" h="4508811">
                <a:moveTo>
                  <a:pt x="4390962" y="0"/>
                </a:moveTo>
                <a:cubicBezTo>
                  <a:pt x="4694029" y="0"/>
                  <a:pt x="4947764" y="232916"/>
                  <a:pt x="4975955" y="529356"/>
                </a:cubicBezTo>
                <a:lnTo>
                  <a:pt x="5391794" y="4347770"/>
                </a:lnTo>
                <a:cubicBezTo>
                  <a:pt x="5398839" y="4383059"/>
                  <a:pt x="5398839" y="4418352"/>
                  <a:pt x="5398839" y="4453640"/>
                </a:cubicBezTo>
                <a:lnTo>
                  <a:pt x="5396073" y="4508811"/>
                </a:lnTo>
                <a:lnTo>
                  <a:pt x="2652334" y="4508811"/>
                </a:lnTo>
                <a:lnTo>
                  <a:pt x="493366" y="3352582"/>
                </a:lnTo>
                <a:cubicBezTo>
                  <a:pt x="197345" y="3197305"/>
                  <a:pt x="0" y="2893808"/>
                  <a:pt x="0" y="2540904"/>
                </a:cubicBezTo>
                <a:cubicBezTo>
                  <a:pt x="0" y="2159770"/>
                  <a:pt x="235760" y="1837563"/>
                  <a:pt x="563848" y="1693937"/>
                </a:cubicBezTo>
                <a:lnTo>
                  <a:pt x="4151327" y="49406"/>
                </a:lnTo>
                <a:cubicBezTo>
                  <a:pt x="4221808" y="21176"/>
                  <a:pt x="4306385" y="0"/>
                  <a:pt x="4390962" y="0"/>
                </a:cubicBez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43433"/>
            <a:ext cx="6711951" cy="202063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dirty="0"/>
              <a:t>Section title.  </a:t>
            </a:r>
            <a:br>
              <a:rPr lang="en-GB" dirty="0"/>
            </a:br>
            <a:r>
              <a:rPr lang="en-GB" dirty="0"/>
              <a:t>Introduces content / section to follow.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"/>
          </p:nvPr>
        </p:nvSpPr>
        <p:spPr>
          <a:xfrm>
            <a:off x="8077201" y="429419"/>
            <a:ext cx="3671888" cy="5514181"/>
          </a:xfrm>
        </p:spPr>
        <p:txBody>
          <a:bodyPr>
            <a:normAutofit/>
          </a:bodyPr>
          <a:lstStyle>
            <a:lvl1pPr marL="268217" indent="-268217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  <a:defRPr sz="17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Subtitle 2"/>
          <p:cNvSpPr>
            <a:spLocks noGrp="1"/>
          </p:cNvSpPr>
          <p:nvPr>
            <p:ph type="subTitle" idx="16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156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B215-151D-4108-8246-08D243766607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88334" y="2150717"/>
            <a:ext cx="5389303" cy="4729508"/>
          </a:xfrm>
          <a:custGeom>
            <a:avLst/>
            <a:gdLst>
              <a:gd name="connsiteX0" fmla="*/ 2227262 w 5220555"/>
              <a:gd name="connsiteY0" fmla="*/ 1810708 h 4581420"/>
              <a:gd name="connsiteX1" fmla="*/ 1462087 w 5220555"/>
              <a:gd name="connsiteY1" fmla="*/ 1810708 h 4581420"/>
              <a:gd name="connsiteX2" fmla="*/ 1844675 w 5220555"/>
              <a:gd name="connsiteY2" fmla="*/ 2209964 h 4581420"/>
              <a:gd name="connsiteX3" fmla="*/ 2227262 w 5220555"/>
              <a:gd name="connsiteY3" fmla="*/ 1810708 h 4581420"/>
              <a:gd name="connsiteX4" fmla="*/ 2814652 w 5220555"/>
              <a:gd name="connsiteY4" fmla="*/ 219 h 4581420"/>
              <a:gd name="connsiteX5" fmla="*/ 3201288 w 5220555"/>
              <a:gd name="connsiteY5" fmla="*/ 161706 h 4581420"/>
              <a:gd name="connsiteX6" fmla="*/ 5034919 w 5220555"/>
              <a:gd name="connsiteY6" fmla="*/ 1850494 h 4581420"/>
              <a:gd name="connsiteX7" fmla="*/ 5171812 w 5220555"/>
              <a:gd name="connsiteY7" fmla="*/ 2044826 h 4581420"/>
              <a:gd name="connsiteX8" fmla="*/ 5054647 w 5220555"/>
              <a:gd name="connsiteY8" fmla="*/ 2685781 h 4581420"/>
              <a:gd name="connsiteX9" fmla="*/ 3197542 w 5220555"/>
              <a:gd name="connsiteY9" fmla="*/ 4581420 h 4581420"/>
              <a:gd name="connsiteX10" fmla="*/ 1773793 w 5220555"/>
              <a:gd name="connsiteY10" fmla="*/ 4581420 h 4581420"/>
              <a:gd name="connsiteX11" fmla="*/ 370513 w 5220555"/>
              <a:gd name="connsiteY11" fmla="*/ 4029840 h 4581420"/>
              <a:gd name="connsiteX12" fmla="*/ 46736 w 5220555"/>
              <a:gd name="connsiteY12" fmla="*/ 3715208 h 4581420"/>
              <a:gd name="connsiteX13" fmla="*/ 3822 w 5220555"/>
              <a:gd name="connsiteY13" fmla="*/ 3427703 h 4581420"/>
              <a:gd name="connsiteX14" fmla="*/ 249831 w 5220555"/>
              <a:gd name="connsiteY14" fmla="*/ 953323 h 4581420"/>
              <a:gd name="connsiteX15" fmla="*/ 604427 w 5220555"/>
              <a:gd name="connsiteY15" fmla="*/ 462946 h 4581420"/>
              <a:gd name="connsiteX16" fmla="*/ 722996 w 5220555"/>
              <a:gd name="connsiteY16" fmla="*/ 426277 h 4581420"/>
              <a:gd name="connsiteX17" fmla="*/ 2666055 w 5220555"/>
              <a:gd name="connsiteY17" fmla="*/ 13781 h 4581420"/>
              <a:gd name="connsiteX18" fmla="*/ 2814652 w 5220555"/>
              <a:gd name="connsiteY18" fmla="*/ 219 h 4581420"/>
              <a:gd name="connsiteX0" fmla="*/ 1844675 w 5220555"/>
              <a:gd name="connsiteY0" fmla="*/ 2209964 h 4581420"/>
              <a:gd name="connsiteX1" fmla="*/ 1462087 w 5220555"/>
              <a:gd name="connsiteY1" fmla="*/ 1810708 h 4581420"/>
              <a:gd name="connsiteX2" fmla="*/ 1844675 w 5220555"/>
              <a:gd name="connsiteY2" fmla="*/ 2209964 h 4581420"/>
              <a:gd name="connsiteX3" fmla="*/ 2814652 w 5220555"/>
              <a:gd name="connsiteY3" fmla="*/ 219 h 4581420"/>
              <a:gd name="connsiteX4" fmla="*/ 3201288 w 5220555"/>
              <a:gd name="connsiteY4" fmla="*/ 161706 h 4581420"/>
              <a:gd name="connsiteX5" fmla="*/ 5034919 w 5220555"/>
              <a:gd name="connsiteY5" fmla="*/ 1850494 h 4581420"/>
              <a:gd name="connsiteX6" fmla="*/ 5171812 w 5220555"/>
              <a:gd name="connsiteY6" fmla="*/ 2044826 h 4581420"/>
              <a:gd name="connsiteX7" fmla="*/ 5054647 w 5220555"/>
              <a:gd name="connsiteY7" fmla="*/ 2685781 h 4581420"/>
              <a:gd name="connsiteX8" fmla="*/ 3197542 w 5220555"/>
              <a:gd name="connsiteY8" fmla="*/ 4581420 h 4581420"/>
              <a:gd name="connsiteX9" fmla="*/ 1773793 w 5220555"/>
              <a:gd name="connsiteY9" fmla="*/ 4581420 h 4581420"/>
              <a:gd name="connsiteX10" fmla="*/ 370513 w 5220555"/>
              <a:gd name="connsiteY10" fmla="*/ 4029840 h 4581420"/>
              <a:gd name="connsiteX11" fmla="*/ 46736 w 5220555"/>
              <a:gd name="connsiteY11" fmla="*/ 3715208 h 4581420"/>
              <a:gd name="connsiteX12" fmla="*/ 3822 w 5220555"/>
              <a:gd name="connsiteY12" fmla="*/ 3427703 h 4581420"/>
              <a:gd name="connsiteX13" fmla="*/ 249831 w 5220555"/>
              <a:gd name="connsiteY13" fmla="*/ 953323 h 4581420"/>
              <a:gd name="connsiteX14" fmla="*/ 604427 w 5220555"/>
              <a:gd name="connsiteY14" fmla="*/ 462946 h 4581420"/>
              <a:gd name="connsiteX15" fmla="*/ 722996 w 5220555"/>
              <a:gd name="connsiteY15" fmla="*/ 426277 h 4581420"/>
              <a:gd name="connsiteX16" fmla="*/ 2666055 w 5220555"/>
              <a:gd name="connsiteY16" fmla="*/ 13781 h 4581420"/>
              <a:gd name="connsiteX17" fmla="*/ 2814652 w 5220555"/>
              <a:gd name="connsiteY17" fmla="*/ 219 h 4581420"/>
              <a:gd name="connsiteX0" fmla="*/ 2814652 w 5220555"/>
              <a:gd name="connsiteY0" fmla="*/ 219 h 4581420"/>
              <a:gd name="connsiteX1" fmla="*/ 3201288 w 5220555"/>
              <a:gd name="connsiteY1" fmla="*/ 161706 h 4581420"/>
              <a:gd name="connsiteX2" fmla="*/ 5034919 w 5220555"/>
              <a:gd name="connsiteY2" fmla="*/ 1850494 h 4581420"/>
              <a:gd name="connsiteX3" fmla="*/ 5171812 w 5220555"/>
              <a:gd name="connsiteY3" fmla="*/ 2044826 h 4581420"/>
              <a:gd name="connsiteX4" fmla="*/ 5054647 w 5220555"/>
              <a:gd name="connsiteY4" fmla="*/ 2685781 h 4581420"/>
              <a:gd name="connsiteX5" fmla="*/ 3197542 w 5220555"/>
              <a:gd name="connsiteY5" fmla="*/ 4581420 h 4581420"/>
              <a:gd name="connsiteX6" fmla="*/ 1773793 w 5220555"/>
              <a:gd name="connsiteY6" fmla="*/ 4581420 h 4581420"/>
              <a:gd name="connsiteX7" fmla="*/ 370513 w 5220555"/>
              <a:gd name="connsiteY7" fmla="*/ 4029840 h 4581420"/>
              <a:gd name="connsiteX8" fmla="*/ 46736 w 5220555"/>
              <a:gd name="connsiteY8" fmla="*/ 3715208 h 4581420"/>
              <a:gd name="connsiteX9" fmla="*/ 3822 w 5220555"/>
              <a:gd name="connsiteY9" fmla="*/ 3427703 h 4581420"/>
              <a:gd name="connsiteX10" fmla="*/ 249831 w 5220555"/>
              <a:gd name="connsiteY10" fmla="*/ 953323 h 4581420"/>
              <a:gd name="connsiteX11" fmla="*/ 604427 w 5220555"/>
              <a:gd name="connsiteY11" fmla="*/ 462946 h 4581420"/>
              <a:gd name="connsiteX12" fmla="*/ 722996 w 5220555"/>
              <a:gd name="connsiteY12" fmla="*/ 426277 h 4581420"/>
              <a:gd name="connsiteX13" fmla="*/ 2666055 w 5220555"/>
              <a:gd name="connsiteY13" fmla="*/ 13781 h 4581420"/>
              <a:gd name="connsiteX14" fmla="*/ 2814652 w 5220555"/>
              <a:gd name="connsiteY14" fmla="*/ 219 h 458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20555" h="4581420">
                <a:moveTo>
                  <a:pt x="2814652" y="219"/>
                </a:moveTo>
                <a:cubicBezTo>
                  <a:pt x="2961739" y="4116"/>
                  <a:pt x="3100877" y="59780"/>
                  <a:pt x="3201288" y="161706"/>
                </a:cubicBezTo>
                <a:lnTo>
                  <a:pt x="5034919" y="1850494"/>
                </a:lnTo>
                <a:cubicBezTo>
                  <a:pt x="5087380" y="1902342"/>
                  <a:pt x="5139022" y="1969482"/>
                  <a:pt x="5171812" y="2044826"/>
                </a:cubicBezTo>
                <a:cubicBezTo>
                  <a:pt x="5270183" y="2270858"/>
                  <a:pt x="5213918" y="2519381"/>
                  <a:pt x="5054647" y="2685781"/>
                </a:cubicBezTo>
                <a:lnTo>
                  <a:pt x="3197542" y="4581420"/>
                </a:lnTo>
                <a:lnTo>
                  <a:pt x="1773793" y="4581420"/>
                </a:lnTo>
                <a:lnTo>
                  <a:pt x="370513" y="4029840"/>
                </a:lnTo>
                <a:cubicBezTo>
                  <a:pt x="228987" y="3979415"/>
                  <a:pt x="112317" y="3865896"/>
                  <a:pt x="46736" y="3715208"/>
                </a:cubicBezTo>
                <a:cubicBezTo>
                  <a:pt x="5749" y="3621028"/>
                  <a:pt x="-7371" y="3522189"/>
                  <a:pt x="3822" y="3427703"/>
                </a:cubicBezTo>
                <a:lnTo>
                  <a:pt x="249831" y="953323"/>
                </a:lnTo>
                <a:cubicBezTo>
                  <a:pt x="270306" y="742779"/>
                  <a:pt x="397064" y="553191"/>
                  <a:pt x="604427" y="462946"/>
                </a:cubicBezTo>
                <a:cubicBezTo>
                  <a:pt x="642130" y="446537"/>
                  <a:pt x="682564" y="436404"/>
                  <a:pt x="722996" y="426277"/>
                </a:cubicBezTo>
                <a:lnTo>
                  <a:pt x="2666055" y="13781"/>
                </a:lnTo>
                <a:cubicBezTo>
                  <a:pt x="2715711" y="3373"/>
                  <a:pt x="2765623" y="-1080"/>
                  <a:pt x="2814652" y="219"/>
                </a:cubicBez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43433"/>
            <a:ext cx="6711951" cy="202063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dirty="0"/>
              <a:t>Section title.  </a:t>
            </a:r>
            <a:br>
              <a:rPr lang="en-GB" dirty="0"/>
            </a:br>
            <a:r>
              <a:rPr lang="en-GB" dirty="0"/>
              <a:t>Introduces content / section to follow.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8077201" y="429419"/>
            <a:ext cx="3671888" cy="5514181"/>
          </a:xfrm>
        </p:spPr>
        <p:txBody>
          <a:bodyPr>
            <a:normAutofit/>
          </a:bodyPr>
          <a:lstStyle>
            <a:lvl1pPr marL="268217" indent="-268217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  <a:defRPr sz="17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5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968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77201" y="429419"/>
            <a:ext cx="3671888" cy="5514181"/>
          </a:xfrm>
        </p:spPr>
        <p:txBody>
          <a:bodyPr>
            <a:normAutofit/>
          </a:bodyPr>
          <a:lstStyle>
            <a:lvl1pPr marL="268217" indent="-268217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  <a:defRPr sz="17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6DA5-4F87-43D3-B5A2-1B9EDABC0504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924800" y="429419"/>
            <a:ext cx="0" cy="6025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246971"/>
            <a:ext cx="918124" cy="16017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43433"/>
            <a:ext cx="6711951" cy="202063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dirty="0"/>
              <a:t>Section title.  </a:t>
            </a:r>
            <a:br>
              <a:rPr lang="en-GB" dirty="0"/>
            </a:br>
            <a:r>
              <a:rPr lang="en-GB" dirty="0"/>
              <a:t>Introduces content / section to follow.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4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004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lue 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016353-1302-4CFC-A675-3BB10EC7F3AA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A3FBC-51B8-426A-8893-284E5C1F6D1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924800" y="429419"/>
            <a:ext cx="0" cy="60253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246969"/>
            <a:ext cx="918124" cy="16017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43433"/>
            <a:ext cx="6711951" cy="202063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2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Section title.  </a:t>
            </a:r>
            <a:br>
              <a:rPr lang="en-GB" dirty="0"/>
            </a:br>
            <a:r>
              <a:rPr lang="en-GB" dirty="0"/>
              <a:t>Introduces content / section to follow.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8077201" y="429419"/>
            <a:ext cx="3671888" cy="5514181"/>
          </a:xfrm>
        </p:spPr>
        <p:txBody>
          <a:bodyPr>
            <a:normAutofit/>
          </a:bodyPr>
          <a:lstStyle>
            <a:lvl1pPr marL="268217" indent="-268217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  <a:defRPr sz="1700">
                <a:solidFill>
                  <a:srgbClr val="FFFFFF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810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6DA5-4F87-43D3-B5A2-1B9EDABC0504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924800" y="429419"/>
            <a:ext cx="0" cy="6025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43433"/>
            <a:ext cx="6711951" cy="202063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dirty="0"/>
              <a:t>Section title.  </a:t>
            </a:r>
            <a:br>
              <a:rPr lang="en-GB" dirty="0"/>
            </a:br>
            <a:r>
              <a:rPr lang="en-GB" dirty="0"/>
              <a:t>Introduces content / section to follow.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077201" y="429419"/>
            <a:ext cx="3671888" cy="5514181"/>
          </a:xfrm>
        </p:spPr>
        <p:txBody>
          <a:bodyPr>
            <a:normAutofit/>
          </a:bodyPr>
          <a:lstStyle>
            <a:lvl1pPr marL="268217" indent="-268217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  <a:defRPr sz="17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0168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Section Header ">
    <p:bg>
      <p:bgPr>
        <a:solidFill>
          <a:srgbClr val="95E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EA00-C18E-4FBA-BC25-815C005BC352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924800" y="429419"/>
            <a:ext cx="0" cy="6025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43433"/>
            <a:ext cx="6711951" cy="202063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dirty="0"/>
              <a:t>Section title.  </a:t>
            </a:r>
            <a:br>
              <a:rPr lang="en-GB" dirty="0"/>
            </a:br>
            <a:r>
              <a:rPr lang="en-GB" dirty="0"/>
              <a:t>Introduces content / section to follow.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077201" y="429419"/>
            <a:ext cx="3671888" cy="5514181"/>
          </a:xfrm>
        </p:spPr>
        <p:txBody>
          <a:bodyPr>
            <a:normAutofit/>
          </a:bodyPr>
          <a:lstStyle>
            <a:lvl1pPr marL="268217" indent="-268217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  <a:defRPr sz="17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983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 Section Header ">
    <p:bg>
      <p:bgPr>
        <a:solidFill>
          <a:srgbClr val="C78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B8D5-4707-4400-AD12-2B045C046044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924800" y="429419"/>
            <a:ext cx="0" cy="6025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43433"/>
            <a:ext cx="6711951" cy="202063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dirty="0"/>
              <a:t>Section title.  </a:t>
            </a:r>
            <a:br>
              <a:rPr lang="en-GB" dirty="0"/>
            </a:br>
            <a:r>
              <a:rPr lang="en-GB" dirty="0"/>
              <a:t>Introduces content / section to follow.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077201" y="429419"/>
            <a:ext cx="3671888" cy="5514181"/>
          </a:xfrm>
        </p:spPr>
        <p:txBody>
          <a:bodyPr>
            <a:normAutofit/>
          </a:bodyPr>
          <a:lstStyle>
            <a:lvl1pPr marL="268217" indent="-268217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  <a:defRPr sz="17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8176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Section Header">
    <p:bg>
      <p:bgPr>
        <a:solidFill>
          <a:srgbClr val="FEC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B8D5-4707-4400-AD12-2B045C046044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924800" y="429419"/>
            <a:ext cx="0" cy="6025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43433"/>
            <a:ext cx="6711951" cy="202063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dirty="0"/>
              <a:t>Section title.  </a:t>
            </a:r>
            <a:br>
              <a:rPr lang="en-GB" dirty="0"/>
            </a:br>
            <a:r>
              <a:rPr lang="en-GB" dirty="0"/>
              <a:t>Introduces content / section to follow.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077201" y="429419"/>
            <a:ext cx="3671888" cy="5514181"/>
          </a:xfrm>
        </p:spPr>
        <p:txBody>
          <a:bodyPr>
            <a:normAutofit/>
          </a:bodyPr>
          <a:lstStyle>
            <a:lvl1pPr marL="268217" indent="-268217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  <a:defRPr sz="17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568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Section Header ">
    <p:bg>
      <p:bgPr>
        <a:solidFill>
          <a:srgbClr val="88A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B8D5-4707-4400-AD12-2B045C046044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924800" y="429419"/>
            <a:ext cx="0" cy="6025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43433"/>
            <a:ext cx="6711951" cy="202063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dirty="0"/>
              <a:t>Section title.  </a:t>
            </a:r>
            <a:br>
              <a:rPr lang="en-GB" dirty="0"/>
            </a:br>
            <a:r>
              <a:rPr lang="en-GB" dirty="0"/>
              <a:t>Introduces content / section to follow.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077201" y="429419"/>
            <a:ext cx="3671888" cy="5514181"/>
          </a:xfrm>
        </p:spPr>
        <p:txBody>
          <a:bodyPr>
            <a:normAutofit/>
          </a:bodyPr>
          <a:lstStyle>
            <a:lvl1pPr marL="268217" indent="-268217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  <a:defRPr sz="17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04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2E234-C1D3-4565-AE69-C00D12AE9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2FEBF-A71E-4B6F-B531-9E2C24F5F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D8A6C-652B-4A48-91A3-DA3F4E878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A95A3E-4E86-4844-B69E-342E35556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D24A5-B2B6-47C2-A599-96ACBAD75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9E8E1C-4673-470B-9EDF-73B34237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378A-B6A4-4EFD-9057-E17F047403D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0DDC8D-8810-4112-A459-38E2E15C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49C316-106C-4688-A1AF-082C997A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5D7B-CCB3-4B8C-AB37-4337435BB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8540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Message Green">
    <p:bg>
      <p:bgPr>
        <a:solidFill>
          <a:srgbClr val="95E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3712-32CB-4D96-B6A2-D40BCA666146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9201"/>
            <a:ext cx="7620001" cy="202063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200" b="0"/>
            </a:lvl1pPr>
          </a:lstStyle>
          <a:p>
            <a:r>
              <a:rPr lang="en-GB" dirty="0"/>
              <a:t>This is a quote or highlight slide. Use it to break up the pace of </a:t>
            </a:r>
            <a:br>
              <a:rPr lang="en-GB" dirty="0"/>
            </a:br>
            <a:r>
              <a:rPr lang="en-GB" dirty="0"/>
              <a:t>your presentation. 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9187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Message Purple">
    <p:bg>
      <p:bgPr>
        <a:solidFill>
          <a:srgbClr val="C78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3712-32CB-4D96-B6A2-D40BCA666146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9201"/>
            <a:ext cx="7620001" cy="202063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200" b="0"/>
            </a:lvl1pPr>
          </a:lstStyle>
          <a:p>
            <a:r>
              <a:rPr lang="en-GB" dirty="0"/>
              <a:t>This is a quote or highlight slide. Use it to break up the pace of </a:t>
            </a:r>
            <a:br>
              <a:rPr lang="en-GB" dirty="0"/>
            </a:br>
            <a:r>
              <a:rPr lang="en-GB" dirty="0"/>
              <a:t>your presentation. 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9144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Message Orange">
    <p:bg>
      <p:bgPr>
        <a:solidFill>
          <a:srgbClr val="FEC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3712-32CB-4D96-B6A2-D40BCA666146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9201"/>
            <a:ext cx="7620001" cy="202063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200" b="0"/>
            </a:lvl1pPr>
          </a:lstStyle>
          <a:p>
            <a:r>
              <a:rPr lang="en-GB" dirty="0"/>
              <a:t>This is a quote or highlight slide. Use it to break up the pace of </a:t>
            </a:r>
            <a:br>
              <a:rPr lang="en-GB" dirty="0"/>
            </a:br>
            <a:r>
              <a:rPr lang="en-GB" dirty="0"/>
              <a:t>your presentation. 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9237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g Message Blue">
    <p:bg>
      <p:bgPr>
        <a:solidFill>
          <a:srgbClr val="7E9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3712-32CB-4D96-B6A2-D40BCA666146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9201"/>
            <a:ext cx="7620001" cy="202063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200" b="0"/>
            </a:lvl1pPr>
          </a:lstStyle>
          <a:p>
            <a:r>
              <a:rPr lang="en-GB" dirty="0"/>
              <a:t>This is a quote or highlight slide. Use it to break up the pace of </a:t>
            </a:r>
            <a:br>
              <a:rPr lang="en-GB" dirty="0"/>
            </a:br>
            <a:r>
              <a:rPr lang="en-GB" dirty="0"/>
              <a:t>your presentation. 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5221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Background">
    <p:bg>
      <p:bgPr>
        <a:solidFill>
          <a:srgbClr val="95E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EA00-C18E-4FBA-BC25-815C005BC352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9201"/>
            <a:ext cx="5486400" cy="202063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200" b="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4570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 Background">
    <p:bg>
      <p:bgPr>
        <a:solidFill>
          <a:srgbClr val="C78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B8D5-4707-4400-AD12-2B045C046044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9201"/>
            <a:ext cx="5486400" cy="202063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200" b="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2502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Background">
    <p:bg>
      <p:bgPr>
        <a:solidFill>
          <a:srgbClr val="FEC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B8D5-4707-4400-AD12-2B045C046044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9201"/>
            <a:ext cx="5486400" cy="202063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200" b="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667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ckground">
    <p:bg>
      <p:bgPr>
        <a:solidFill>
          <a:srgbClr val="88A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B8D5-4707-4400-AD12-2B045C046044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Here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3FBC-51B8-426A-8893-284E5C1F6D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9201"/>
            <a:ext cx="5486400" cy="202063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200" b="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7200" y="2705990"/>
            <a:ext cx="5105400" cy="165576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60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88E7-4184-46CD-8B2E-83580467F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C0B890-C911-499F-AD2E-F657041B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378A-B6A4-4EFD-9057-E17F047403D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18B88-8FFE-438B-AE8E-D6DF124F6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780B0-88C2-4172-B165-42B7C2AF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5D7B-CCB3-4B8C-AB37-4337435BB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05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671E0-CEB8-4FC1-A014-07BEDAE5D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378A-B6A4-4EFD-9057-E17F047403D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11BD8-761E-48AD-AB03-52D590CD2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1EE43-9607-48D7-B602-47AC8272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5D7B-CCB3-4B8C-AB37-4337435BB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9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ED8B3-E9B1-481E-A5F8-1D6DF339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EEB77-9412-459B-80EA-18CEA803E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2D5A7-7AFF-4EE4-82AD-EC488F6CC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257E2-3E45-49F8-8973-64BD2766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378A-B6A4-4EFD-9057-E17F047403D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85518-E515-49F4-9E71-A2193BD2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A252C-FD20-4280-9FAB-4CD7458E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5D7B-CCB3-4B8C-AB37-4337435BB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47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5B755-8945-4D3C-A30B-51256BB3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54DCBD-9B25-4BB9-95AC-85E435836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422EC-C54E-4BF5-BC19-8C628D781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C834A-89E1-4820-88CE-BB59E942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378A-B6A4-4EFD-9057-E17F047403D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F44DA-1D12-4642-90D5-332CB659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9C51F-2D30-479A-9A7C-348FBE5DE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5D7B-CCB3-4B8C-AB37-4337435BB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8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20A2F-81FA-480C-AE41-A78A05041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CF38F-0E21-4B0C-94AA-3FF6684E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9126E-BED5-4F03-84A6-A4B06BCC6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0378A-B6A4-4EFD-9057-E17F047403D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FD294-8D91-4772-8956-20EA0C9CD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C9B2-6EB1-4C85-8D9C-84E965B93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55D7B-CCB3-4B8C-AB37-4337435BB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9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8705B-C625-415C-8BC9-62EE0EED97D8}" type="datetimeFigureOut">
              <a:rPr lang="ru-RU" smtClean="0"/>
              <a:t>28.10.2021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59A5B-526A-4646-BE3E-0F5F86C2C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06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hyperlink" Target="https://biblios.abbvie.graspway.com/info/view/reference_143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biblios.abbvie.graspway.com/info/view/reference_143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hyperlink" Target="https://biblios.abbvie.graspway.com/info/view/reference_143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biblios.abbvie.graspway.com/info/view/reference_143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13071" y="0"/>
            <a:ext cx="9078930" cy="6858000"/>
          </a:xfrm>
          <a:prstGeom prst="rect">
            <a:avLst/>
          </a:prstGeom>
          <a:solidFill>
            <a:srgbClr val="11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4" y="1433585"/>
            <a:ext cx="2203604" cy="35839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4912" y="0"/>
            <a:ext cx="673786" cy="819667"/>
          </a:xfrm>
          <a:prstGeom prst="rect">
            <a:avLst/>
          </a:prstGeom>
          <a:solidFill>
            <a:srgbClr val="11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433" y="40824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2021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132" y="5462049"/>
            <a:ext cx="1528581" cy="78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872" y="6106571"/>
            <a:ext cx="1528581" cy="443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CB4B4C-42DD-42ED-8C33-297B1860FF54}"/>
              </a:ext>
            </a:extLst>
          </p:cNvPr>
          <p:cNvSpPr txBox="1"/>
          <p:nvPr/>
        </p:nvSpPr>
        <p:spPr>
          <a:xfrm>
            <a:off x="3571469" y="4171145"/>
            <a:ext cx="616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Болезнь Паркинсона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Двигаться нельзя сдаваться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4611FE-2995-45A8-A61C-4A7B3840D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6139" y="408242"/>
            <a:ext cx="2609314" cy="31092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803AFE-51D1-4141-8BD5-19D2236ACAF3}"/>
              </a:ext>
            </a:extLst>
          </p:cNvPr>
          <p:cNvSpPr txBox="1"/>
          <p:nvPr/>
        </p:nvSpPr>
        <p:spPr>
          <a:xfrm>
            <a:off x="9216139" y="3616294"/>
            <a:ext cx="5399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Пациент с болезнью Паркинсона.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Рисунок из руководства, 1886 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Уильям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Говерс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3B50E4-B761-4D82-B719-7CC8BF3C07F9}"/>
              </a:ext>
            </a:extLst>
          </p:cNvPr>
          <p:cNvSpPr txBox="1"/>
          <p:nvPr/>
        </p:nvSpPr>
        <p:spPr>
          <a:xfrm>
            <a:off x="205483" y="6363774"/>
            <a:ext cx="7742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*для обучения внешних специалистов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361F5-7AC7-4154-9B4B-1EC0FB64BF4C}"/>
              </a:ext>
            </a:extLst>
          </p:cNvPr>
          <p:cNvSpPr txBox="1"/>
          <p:nvPr/>
        </p:nvSpPr>
        <p:spPr>
          <a:xfrm>
            <a:off x="10726220" y="6550186"/>
            <a:ext cx="2753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 baseline="0" dirty="0">
                <a:solidFill>
                  <a:schemeClr val="bg1"/>
                </a:solidFill>
                <a:latin typeface="MyriadPro-Regular"/>
              </a:rPr>
              <a:t>DUOD-RU-00025-E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15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24346"/>
            <a:ext cx="12192000" cy="4118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9950" y="597199"/>
            <a:ext cx="6870635" cy="81966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Результаты: подгруппа РФ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732"/>
            <a:ext cx="653143" cy="819667"/>
          </a:xfrm>
          <a:prstGeom prst="rect">
            <a:avLst/>
          </a:prstGeom>
          <a:solidFill>
            <a:srgbClr val="11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pic>
        <p:nvPicPr>
          <p:cNvPr id="11" name="Рисунок 18">
            <a:extLst>
              <a:ext uri="{FF2B5EF4-FFF2-40B4-BE49-F238E27FC236}">
                <a16:creationId xmlns:a16="http://schemas.microsoft.com/office/drawing/2014/main" id="{B8201A76-33E3-4BDE-9FC1-11ED533BC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8" y="5642517"/>
            <a:ext cx="1528581" cy="7803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D150A9-DC4B-462C-8F91-AA113C36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" y="6201034"/>
            <a:ext cx="1528581" cy="443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65CECB-FB62-4148-A0A4-2C21FFD5D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85" y="2310063"/>
            <a:ext cx="5124917" cy="32249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2DE4FD-E878-4747-A1A5-64F10C182EB0}"/>
              </a:ext>
            </a:extLst>
          </p:cNvPr>
          <p:cNvSpPr txBox="1"/>
          <p:nvPr/>
        </p:nvSpPr>
        <p:spPr>
          <a:xfrm>
            <a:off x="5312222" y="2054847"/>
            <a:ext cx="68797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Отмечалось статистически значимое укорочение периодов «выключения» на 5,35±2,59 часов/сутки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Отмечалось статистически значимое удлинение периодов «включения» без усиления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дезадаптирующих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 дискинезий на 5,74±3,91 часов/сутки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Периоды «включения» без дискинезий увеличилось на 4,42 ± 4,53 часа/сутки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Отмечалась стабильная положительная динамика по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UPDRS</a:t>
            </a:r>
            <a:endParaRPr lang="ru-RU" dirty="0">
              <a:solidFill>
                <a:prstClr val="black"/>
              </a:solidFill>
              <a:latin typeface="circe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Устойчивое сокращение периодов «выключения» более чем на 70%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Только 6,5% (3) пациентов нуждались в дополнительной терапии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5BF1DD-FA26-4DE2-AA29-2888044ACE52}"/>
              </a:ext>
            </a:extLst>
          </p:cNvPr>
          <p:cNvSpPr txBox="1"/>
          <p:nvPr/>
        </p:nvSpPr>
        <p:spPr>
          <a:xfrm>
            <a:off x="1115124" y="1804146"/>
            <a:ext cx="498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Динамика по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UPDRS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F1B941-A657-435D-AC0E-0E516091D273}"/>
              </a:ext>
            </a:extLst>
          </p:cNvPr>
          <p:cNvSpPr txBox="1"/>
          <p:nvPr/>
        </p:nvSpPr>
        <p:spPr>
          <a:xfrm>
            <a:off x="6054473" y="1684360"/>
            <a:ext cx="520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По результатам применения ЛКИГ-терапии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C54B9A-1E59-4BD9-94D7-965E5F896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702" y="6401927"/>
            <a:ext cx="973615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69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24346"/>
            <a:ext cx="12192000" cy="4118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577732"/>
            <a:ext cx="6573253" cy="81966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 безопасности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732"/>
            <a:ext cx="653143" cy="819667"/>
          </a:xfrm>
          <a:prstGeom prst="rect">
            <a:avLst/>
          </a:prstGeom>
          <a:solidFill>
            <a:srgbClr val="11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pic>
        <p:nvPicPr>
          <p:cNvPr id="11" name="Рисунок 18">
            <a:extLst>
              <a:ext uri="{FF2B5EF4-FFF2-40B4-BE49-F238E27FC236}">
                <a16:creationId xmlns:a16="http://schemas.microsoft.com/office/drawing/2014/main" id="{B8201A76-33E3-4BDE-9FC1-11ED533BC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8" y="5642517"/>
            <a:ext cx="1528581" cy="7803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D150A9-DC4B-462C-8F91-AA113C36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" y="6201034"/>
            <a:ext cx="1528581" cy="443615"/>
          </a:xfrm>
          <a:prstGeom prst="rect">
            <a:avLst/>
          </a:prstGeom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5C928078-45D5-4472-89CB-26CA3D6FBB04}"/>
              </a:ext>
            </a:extLst>
          </p:cNvPr>
          <p:cNvGraphicFramePr>
            <a:graphicFrameLocks noGrp="1"/>
          </p:cNvGraphicFramePr>
          <p:nvPr/>
        </p:nvGraphicFramePr>
        <p:xfrm>
          <a:off x="1376413" y="1729231"/>
          <a:ext cx="861033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2082">
                  <a:extLst>
                    <a:ext uri="{9D8B030D-6E8A-4147-A177-3AD203B41FA5}">
                      <a16:colId xmlns:a16="http://schemas.microsoft.com/office/drawing/2014/main" val="4290197854"/>
                    </a:ext>
                  </a:extLst>
                </a:gridCol>
                <a:gridCol w="2918250">
                  <a:extLst>
                    <a:ext uri="{9D8B030D-6E8A-4147-A177-3AD203B41FA5}">
                      <a16:colId xmlns:a16="http://schemas.microsoft.com/office/drawing/2014/main" val="10743892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Хотя бы 1 нежелательное явление (НЯ)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35 (76,1%)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576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Вероятно связано с ЛКИГ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25 (54,3%)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3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Боль при установке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11 (23,9%)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894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Абдоминальная боль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2 (4,3%)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127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Отделяемое из раны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2 (4,3%)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931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Избыточная грануляция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2 (4,3%)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903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Серьезные НЯ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8 (16,7%)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668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Осложнения при установке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2 (4,3%)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5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Перитонит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1 (2,1%)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080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Смерть (причина неизвестна)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1 (2,1%)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92612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281B48B-3428-4880-AEA1-4BF18E4E5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917" y="6354496"/>
            <a:ext cx="973615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97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24346"/>
            <a:ext cx="12192000" cy="4118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3143" y="491328"/>
            <a:ext cx="10500360" cy="81966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междисциплинарного подхода</a:t>
            </a:r>
          </a:p>
        </p:txBody>
      </p:sp>
      <p:pic>
        <p:nvPicPr>
          <p:cNvPr id="11" name="Рисунок 18">
            <a:extLst>
              <a:ext uri="{FF2B5EF4-FFF2-40B4-BE49-F238E27FC236}">
                <a16:creationId xmlns:a16="http://schemas.microsoft.com/office/drawing/2014/main" id="{B8201A76-33E3-4BDE-9FC1-11ED533BC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8" y="5642517"/>
            <a:ext cx="1528581" cy="7803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D150A9-DC4B-462C-8F91-AA113C36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" y="6201034"/>
            <a:ext cx="1528581" cy="4436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1F70C1-7890-443A-A9CD-08832CB7843D}"/>
              </a:ext>
            </a:extLst>
          </p:cNvPr>
          <p:cNvSpPr txBox="1"/>
          <p:nvPr/>
        </p:nvSpPr>
        <p:spPr>
          <a:xfrm>
            <a:off x="1968917" y="6275317"/>
            <a:ext cx="61938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Pedersen, </a:t>
            </a: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al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(2017)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Multidiscip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Healthc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13-27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pic>
        <p:nvPicPr>
          <p:cNvPr id="13" name="Picture 2" descr="Bildergebnis für parkinson nurse">
            <a:extLst>
              <a:ext uri="{FF2B5EF4-FFF2-40B4-BE49-F238E27FC236}">
                <a16:creationId xmlns:a16="http://schemas.microsoft.com/office/drawing/2014/main" id="{9E0D07B5-3BA2-4089-891F-DB0E9BD45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067" y="1802323"/>
            <a:ext cx="2770055" cy="348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6074B-39D6-4E1B-938D-0C1C71C3382C}"/>
              </a:ext>
            </a:extLst>
          </p:cNvPr>
          <p:cNvSpPr txBox="1"/>
          <p:nvPr/>
        </p:nvSpPr>
        <p:spPr>
          <a:xfrm>
            <a:off x="653143" y="2288867"/>
            <a:ext cx="78267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В разных странах в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мультидисциплинарную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 команду могут входить до 20 разных специалистов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На всех этапах важна роль обученного среднего медицинского персонала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794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55335"/>
            <a:ext cx="12192000" cy="4118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2322" y="641205"/>
            <a:ext cx="10394482" cy="81966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среднего медицинского персонала</a:t>
            </a:r>
          </a:p>
        </p:txBody>
      </p:sp>
      <p:pic>
        <p:nvPicPr>
          <p:cNvPr id="11" name="Рисунок 18">
            <a:extLst>
              <a:ext uri="{FF2B5EF4-FFF2-40B4-BE49-F238E27FC236}">
                <a16:creationId xmlns:a16="http://schemas.microsoft.com/office/drawing/2014/main" id="{B8201A76-33E3-4BDE-9FC1-11ED533BC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8" y="5642517"/>
            <a:ext cx="1528581" cy="7803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D150A9-DC4B-462C-8F91-AA113C36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" y="6201034"/>
            <a:ext cx="1528581" cy="4436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033FE0-6997-4E8D-A8A6-4EE223C5CF1F}"/>
              </a:ext>
            </a:extLst>
          </p:cNvPr>
          <p:cNvSpPr txBox="1"/>
          <p:nvPr/>
        </p:nvSpPr>
        <p:spPr>
          <a:xfrm>
            <a:off x="1968917" y="6275317"/>
            <a:ext cx="61938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Pedersen, </a:t>
            </a: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al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(2017)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Multidiscip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Healthc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13-27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33629F-A525-4ECD-9F45-F48874531973}"/>
              </a:ext>
            </a:extLst>
          </p:cNvPr>
          <p:cNvSpPr/>
          <p:nvPr/>
        </p:nvSpPr>
        <p:spPr>
          <a:xfrm>
            <a:off x="3955982" y="1760730"/>
            <a:ext cx="2512194" cy="943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гастронтеролог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071AB2-B091-423D-9814-E2A3187F2E7D}"/>
              </a:ext>
            </a:extLst>
          </p:cNvPr>
          <p:cNvSpPr/>
          <p:nvPr/>
        </p:nvSpPr>
        <p:spPr>
          <a:xfrm>
            <a:off x="6817894" y="1760730"/>
            <a:ext cx="2512194" cy="943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невролог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985185-8B2B-4408-BAA4-99C7F90FD455}"/>
              </a:ext>
            </a:extLst>
          </p:cNvPr>
          <p:cNvSpPr/>
          <p:nvPr/>
        </p:nvSpPr>
        <p:spPr>
          <a:xfrm>
            <a:off x="9679806" y="1760730"/>
            <a:ext cx="2332522" cy="943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хирург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F265D2-8CEC-4449-93E7-ABA13C4D4CFB}"/>
              </a:ext>
            </a:extLst>
          </p:cNvPr>
          <p:cNvSpPr/>
          <p:nvPr/>
        </p:nvSpPr>
        <p:spPr>
          <a:xfrm>
            <a:off x="6817894" y="2985218"/>
            <a:ext cx="2682241" cy="1095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Обученный средний медицинский персонал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919FB2-0AD0-4367-910C-888B46CCFAE3}"/>
              </a:ext>
            </a:extLst>
          </p:cNvPr>
          <p:cNvSpPr/>
          <p:nvPr/>
        </p:nvSpPr>
        <p:spPr>
          <a:xfrm>
            <a:off x="4340993" y="3830855"/>
            <a:ext cx="2682241" cy="1573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Обучен/а работе с пациентами с болезнью Паркинсона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96C693-8554-4C6E-AB75-1F10CB6219A5}"/>
              </a:ext>
            </a:extLst>
          </p:cNvPr>
          <p:cNvSpPr/>
          <p:nvPr/>
        </p:nvSpPr>
        <p:spPr>
          <a:xfrm>
            <a:off x="9153625" y="4069690"/>
            <a:ext cx="2682241" cy="1095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Взаимодействует с персоналом общей практики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BE0A6F-4982-47A8-A968-2E705377E1A3}"/>
              </a:ext>
            </a:extLst>
          </p:cNvPr>
          <p:cNvCxnSpPr>
            <a:cxnSpLocks/>
          </p:cNvCxnSpPr>
          <p:nvPr/>
        </p:nvCxnSpPr>
        <p:spPr>
          <a:xfrm flipV="1">
            <a:off x="6374121" y="2228768"/>
            <a:ext cx="597777" cy="360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C1F638-FB20-4772-A054-EB910B630CDB}"/>
              </a:ext>
            </a:extLst>
          </p:cNvPr>
          <p:cNvCxnSpPr>
            <a:cxnSpLocks/>
          </p:cNvCxnSpPr>
          <p:nvPr/>
        </p:nvCxnSpPr>
        <p:spPr>
          <a:xfrm flipV="1">
            <a:off x="9206059" y="2249382"/>
            <a:ext cx="597777" cy="360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D20EE7-B05B-4334-82F6-1CE5E6AC0DDE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6724345" y="3920622"/>
            <a:ext cx="486354" cy="27774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09BC5F4-8D9F-47F0-996F-8CA9C50F15E6}"/>
              </a:ext>
            </a:extLst>
          </p:cNvPr>
          <p:cNvCxnSpPr>
            <a:cxnSpLocks/>
          </p:cNvCxnSpPr>
          <p:nvPr/>
        </p:nvCxnSpPr>
        <p:spPr>
          <a:xfrm flipV="1">
            <a:off x="7023234" y="4713912"/>
            <a:ext cx="2182825" cy="27301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899EF7-41F0-4506-817B-0BD8DA73B19D}"/>
              </a:ext>
            </a:extLst>
          </p:cNvPr>
          <p:cNvCxnSpPr>
            <a:cxnSpLocks/>
          </p:cNvCxnSpPr>
          <p:nvPr/>
        </p:nvCxnSpPr>
        <p:spPr>
          <a:xfrm>
            <a:off x="9294795" y="3830855"/>
            <a:ext cx="638477" cy="307082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904D211-EFEF-4CF6-829A-4217E4F56243}"/>
              </a:ext>
            </a:extLst>
          </p:cNvPr>
          <p:cNvSpPr txBox="1"/>
          <p:nvPr/>
        </p:nvSpPr>
        <p:spPr>
          <a:xfrm>
            <a:off x="356134" y="2019389"/>
            <a:ext cx="3250130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По мере прогрессирования болезни, присоединяются специалисты, которые работают с пациентами с развернутыми стадиями болезни Паркинсона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12F152B-FCBD-407A-9543-0C8677642060}"/>
              </a:ext>
            </a:extLst>
          </p:cNvPr>
          <p:cNvCxnSpPr>
            <a:cxnSpLocks/>
            <a:stCxn id="7" idx="7"/>
          </p:cNvCxnSpPr>
          <p:nvPr/>
        </p:nvCxnSpPr>
        <p:spPr>
          <a:xfrm flipV="1">
            <a:off x="9107330" y="2704008"/>
            <a:ext cx="1495560" cy="44170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CC35AD-8C51-4197-A35D-6E45BC0B99AF}"/>
              </a:ext>
            </a:extLst>
          </p:cNvPr>
          <p:cNvCxnSpPr>
            <a:cxnSpLocks/>
          </p:cNvCxnSpPr>
          <p:nvPr/>
        </p:nvCxnSpPr>
        <p:spPr>
          <a:xfrm>
            <a:off x="6096000" y="2573295"/>
            <a:ext cx="1170411" cy="59745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5791620-9660-446E-8A15-1D5FC04B9D85}"/>
              </a:ext>
            </a:extLst>
          </p:cNvPr>
          <p:cNvCxnSpPr>
            <a:cxnSpLocks/>
          </p:cNvCxnSpPr>
          <p:nvPr/>
        </p:nvCxnSpPr>
        <p:spPr>
          <a:xfrm flipH="1" flipV="1">
            <a:off x="8159014" y="2573295"/>
            <a:ext cx="3759" cy="41192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174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24346"/>
            <a:ext cx="12192000" cy="4118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3143" y="551467"/>
            <a:ext cx="11154878" cy="81966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среднего медицинского персонала</a:t>
            </a:r>
          </a:p>
        </p:txBody>
      </p:sp>
      <p:pic>
        <p:nvPicPr>
          <p:cNvPr id="11" name="Рисунок 18">
            <a:extLst>
              <a:ext uri="{FF2B5EF4-FFF2-40B4-BE49-F238E27FC236}">
                <a16:creationId xmlns:a16="http://schemas.microsoft.com/office/drawing/2014/main" id="{B8201A76-33E3-4BDE-9FC1-11ED533BC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8" y="5642517"/>
            <a:ext cx="1528581" cy="7803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D150A9-DC4B-462C-8F91-AA113C36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" y="6201034"/>
            <a:ext cx="1528581" cy="4436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30872E-1FDC-4290-A458-A41E5C733CC2}"/>
              </a:ext>
            </a:extLst>
          </p:cNvPr>
          <p:cNvSpPr txBox="1"/>
          <p:nvPr/>
        </p:nvSpPr>
        <p:spPr>
          <a:xfrm>
            <a:off x="1968917" y="6275317"/>
            <a:ext cx="61938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Pedersen, </a:t>
            </a: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al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(2017)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Multidiscip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Healthc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13-27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pic>
        <p:nvPicPr>
          <p:cNvPr id="13" name="Picture 6" descr="Bildergebnis für PD nurse">
            <a:extLst>
              <a:ext uri="{FF2B5EF4-FFF2-40B4-BE49-F238E27FC236}">
                <a16:creationId xmlns:a16="http://schemas.microsoft.com/office/drawing/2014/main" id="{5AF68C0C-50CD-4223-B653-42E958D1C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3143" y="1830769"/>
            <a:ext cx="3978129" cy="368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7E0B5D-B1A6-4F1E-B223-33EDCC18E719}"/>
              </a:ext>
            </a:extLst>
          </p:cNvPr>
          <p:cNvSpPr txBox="1"/>
          <p:nvPr/>
        </p:nvSpPr>
        <p:spPr>
          <a:xfrm>
            <a:off x="5284415" y="1866729"/>
            <a:ext cx="6193856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Средний медицинский персонал обучен активно привлекается к работе с пациентом после проведения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чрезкожной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 эндоскопической гастроеюностомии с установкой помпы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Помогают в обучении работе с помпой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Являются связующим звеном между пациентом, ухаживающими лицами и врачом </a:t>
            </a:r>
          </a:p>
        </p:txBody>
      </p:sp>
    </p:spTree>
    <p:extLst>
      <p:ext uri="{BB962C8B-B14F-4D97-AF65-F5344CB8AC3E}">
        <p14:creationId xmlns:p14="http://schemas.microsoft.com/office/powerpoint/2010/main" val="987200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03515"/>
            <a:ext cx="12192000" cy="4118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577732"/>
            <a:ext cx="8700436" cy="81966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пациентом            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732"/>
            <a:ext cx="653143" cy="819667"/>
          </a:xfrm>
          <a:prstGeom prst="rect">
            <a:avLst/>
          </a:prstGeom>
          <a:solidFill>
            <a:srgbClr val="11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pic>
        <p:nvPicPr>
          <p:cNvPr id="11" name="Рисунок 18">
            <a:extLst>
              <a:ext uri="{FF2B5EF4-FFF2-40B4-BE49-F238E27FC236}">
                <a16:creationId xmlns:a16="http://schemas.microsoft.com/office/drawing/2014/main" id="{B8201A76-33E3-4BDE-9FC1-11ED533BC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8" y="5642517"/>
            <a:ext cx="1528581" cy="7803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D150A9-DC4B-462C-8F91-AA113C36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" y="6201034"/>
            <a:ext cx="1528581" cy="4436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BA8E5A-1646-4E26-A648-73B3982F8C2F}"/>
              </a:ext>
            </a:extLst>
          </p:cNvPr>
          <p:cNvSpPr txBox="1"/>
          <p:nvPr/>
        </p:nvSpPr>
        <p:spPr>
          <a:xfrm>
            <a:off x="1968917" y="6275317"/>
            <a:ext cx="61938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Pedersen, </a:t>
            </a: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al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(2017)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Multidiscip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Healthc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13-27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63DC51E-CB8B-45E9-A8F0-8C161EE75E95}"/>
              </a:ext>
            </a:extLst>
          </p:cNvPr>
          <p:cNvSpPr/>
          <p:nvPr/>
        </p:nvSpPr>
        <p:spPr>
          <a:xfrm>
            <a:off x="4517456" y="3065844"/>
            <a:ext cx="2858703" cy="90477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Пациент/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ухаживающее лицо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00ADE61-B0F7-4B6A-B553-959AAEE01EE3}"/>
              </a:ext>
            </a:extLst>
          </p:cNvPr>
          <p:cNvSpPr/>
          <p:nvPr/>
        </p:nvSpPr>
        <p:spPr>
          <a:xfrm>
            <a:off x="838199" y="2175309"/>
            <a:ext cx="2569143" cy="806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Персонал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больницы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B55DC8-B82F-4E4E-8E48-046F50487A64}"/>
              </a:ext>
            </a:extLst>
          </p:cNvPr>
          <p:cNvSpPr/>
          <p:nvPr/>
        </p:nvSpPr>
        <p:spPr>
          <a:xfrm>
            <a:off x="4649002" y="1743671"/>
            <a:ext cx="2666197" cy="806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Аптека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854EBF-CE70-4D48-B7E6-7A425C2EA701}"/>
              </a:ext>
            </a:extLst>
          </p:cNvPr>
          <p:cNvSpPr/>
          <p:nvPr/>
        </p:nvSpPr>
        <p:spPr>
          <a:xfrm>
            <a:off x="8550043" y="3858971"/>
            <a:ext cx="2800951" cy="1340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Врач общей практики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Социальный работник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085850-17D7-401C-AD6F-F13B62939BDE}"/>
              </a:ext>
            </a:extLst>
          </p:cNvPr>
          <p:cNvSpPr/>
          <p:nvPr/>
        </p:nvSpPr>
        <p:spPr>
          <a:xfrm>
            <a:off x="913505" y="3729365"/>
            <a:ext cx="2714324" cy="1581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Психотерапевты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Психиатры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Диетологи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Логопеды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Врачи ЛФК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03C0EA-33B1-4C9F-A3D5-72CC0DEDF9F5}"/>
              </a:ext>
            </a:extLst>
          </p:cNvPr>
          <p:cNvSpPr/>
          <p:nvPr/>
        </p:nvSpPr>
        <p:spPr>
          <a:xfrm>
            <a:off x="4543124" y="4486050"/>
            <a:ext cx="2858703" cy="952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Гастроэнтерологи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F3B4C6-EB00-42B4-BDD7-089715BE3AF4}"/>
              </a:ext>
            </a:extLst>
          </p:cNvPr>
          <p:cNvSpPr/>
          <p:nvPr/>
        </p:nvSpPr>
        <p:spPr>
          <a:xfrm>
            <a:off x="8495098" y="2095109"/>
            <a:ext cx="2858703" cy="10106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Специалисты по двигательным расстройствам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F95608C-A846-42EC-A932-92D0F46B8A40}"/>
              </a:ext>
            </a:extLst>
          </p:cNvPr>
          <p:cNvCxnSpPr>
            <a:cxnSpLocks/>
          </p:cNvCxnSpPr>
          <p:nvPr/>
        </p:nvCxnSpPr>
        <p:spPr>
          <a:xfrm flipV="1">
            <a:off x="7244613" y="2604754"/>
            <a:ext cx="1362924" cy="73188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C591FA-C4BC-454A-AF30-AFA21ECF23D7}"/>
              </a:ext>
            </a:extLst>
          </p:cNvPr>
          <p:cNvCxnSpPr>
            <a:cxnSpLocks/>
          </p:cNvCxnSpPr>
          <p:nvPr/>
        </p:nvCxnSpPr>
        <p:spPr>
          <a:xfrm>
            <a:off x="5946807" y="2458718"/>
            <a:ext cx="0" cy="723552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70FD53-2573-4026-9194-FD2E98FFFC48}"/>
              </a:ext>
            </a:extLst>
          </p:cNvPr>
          <p:cNvCxnSpPr>
            <a:cxnSpLocks/>
          </p:cNvCxnSpPr>
          <p:nvPr/>
        </p:nvCxnSpPr>
        <p:spPr>
          <a:xfrm>
            <a:off x="3089709" y="2733575"/>
            <a:ext cx="1559293" cy="603062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2D91D1-9F2F-4884-B6DD-FC5A5BEA1622}"/>
              </a:ext>
            </a:extLst>
          </p:cNvPr>
          <p:cNvCxnSpPr>
            <a:cxnSpLocks/>
          </p:cNvCxnSpPr>
          <p:nvPr/>
        </p:nvCxnSpPr>
        <p:spPr>
          <a:xfrm flipH="1">
            <a:off x="3486987" y="3762498"/>
            <a:ext cx="1337822" cy="48793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9211B8-D8C6-47BA-AE7E-C7ECB73629CB}"/>
              </a:ext>
            </a:extLst>
          </p:cNvPr>
          <p:cNvCxnSpPr>
            <a:cxnSpLocks/>
          </p:cNvCxnSpPr>
          <p:nvPr/>
        </p:nvCxnSpPr>
        <p:spPr>
          <a:xfrm>
            <a:off x="5987860" y="3970618"/>
            <a:ext cx="0" cy="63025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8132ABA-CF6D-4356-AC62-2704D4DDCB43}"/>
              </a:ext>
            </a:extLst>
          </p:cNvPr>
          <p:cNvCxnSpPr>
            <a:cxnSpLocks/>
          </p:cNvCxnSpPr>
          <p:nvPr/>
        </p:nvCxnSpPr>
        <p:spPr>
          <a:xfrm>
            <a:off x="7219494" y="3729365"/>
            <a:ext cx="1458628" cy="57327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217EA2-14FD-4D58-B2EF-6A66F2D17D35}"/>
              </a:ext>
            </a:extLst>
          </p:cNvPr>
          <p:cNvCxnSpPr>
            <a:cxnSpLocks/>
          </p:cNvCxnSpPr>
          <p:nvPr/>
        </p:nvCxnSpPr>
        <p:spPr>
          <a:xfrm>
            <a:off x="7219494" y="2095109"/>
            <a:ext cx="1626670" cy="182386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F1A3434-DC78-49F3-B4A0-C07F23F8776F}"/>
              </a:ext>
            </a:extLst>
          </p:cNvPr>
          <p:cNvCxnSpPr>
            <a:cxnSpLocks/>
          </p:cNvCxnSpPr>
          <p:nvPr/>
        </p:nvCxnSpPr>
        <p:spPr>
          <a:xfrm flipH="1">
            <a:off x="3267048" y="2147286"/>
            <a:ext cx="1460488" cy="30984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0948696-C069-42A3-96FC-4A545A79BC3E}"/>
              </a:ext>
            </a:extLst>
          </p:cNvPr>
          <p:cNvCxnSpPr>
            <a:cxnSpLocks/>
          </p:cNvCxnSpPr>
          <p:nvPr/>
        </p:nvCxnSpPr>
        <p:spPr>
          <a:xfrm>
            <a:off x="9946251" y="3117035"/>
            <a:ext cx="0" cy="723552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2C4E1E3-A1B0-457E-88A3-3B0E1E1FEA10}"/>
              </a:ext>
            </a:extLst>
          </p:cNvPr>
          <p:cNvCxnSpPr>
            <a:cxnSpLocks/>
          </p:cNvCxnSpPr>
          <p:nvPr/>
        </p:nvCxnSpPr>
        <p:spPr>
          <a:xfrm>
            <a:off x="2122770" y="3005813"/>
            <a:ext cx="0" cy="723552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99698F4-5F72-4884-94D6-575DBD29F9BC}"/>
              </a:ext>
            </a:extLst>
          </p:cNvPr>
          <p:cNvCxnSpPr>
            <a:cxnSpLocks/>
          </p:cNvCxnSpPr>
          <p:nvPr/>
        </p:nvCxnSpPr>
        <p:spPr>
          <a:xfrm flipH="1">
            <a:off x="7404379" y="4697128"/>
            <a:ext cx="1203158" cy="23266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8A626C5-DFC6-4828-B84B-7C5431AD3EBD}"/>
              </a:ext>
            </a:extLst>
          </p:cNvPr>
          <p:cNvCxnSpPr>
            <a:cxnSpLocks/>
          </p:cNvCxnSpPr>
          <p:nvPr/>
        </p:nvCxnSpPr>
        <p:spPr>
          <a:xfrm>
            <a:off x="3522846" y="4813460"/>
            <a:ext cx="1032455" cy="19828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31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24346"/>
            <a:ext cx="12192000" cy="4118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1007" y="577731"/>
            <a:ext cx="5384993" cy="81966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Выводы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732"/>
            <a:ext cx="653143" cy="819667"/>
          </a:xfrm>
          <a:prstGeom prst="rect">
            <a:avLst/>
          </a:prstGeom>
          <a:solidFill>
            <a:srgbClr val="11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pic>
        <p:nvPicPr>
          <p:cNvPr id="11" name="Рисунок 18">
            <a:extLst>
              <a:ext uri="{FF2B5EF4-FFF2-40B4-BE49-F238E27FC236}">
                <a16:creationId xmlns:a16="http://schemas.microsoft.com/office/drawing/2014/main" id="{B8201A76-33E3-4BDE-9FC1-11ED533BC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8" y="5642517"/>
            <a:ext cx="1528581" cy="7803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D150A9-DC4B-462C-8F91-AA113C36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" y="6201034"/>
            <a:ext cx="1528581" cy="4436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6B68C8-681D-4F83-A643-C4BEAC3624B9}"/>
              </a:ext>
            </a:extLst>
          </p:cNvPr>
          <p:cNvSpPr txBox="1"/>
          <p:nvPr/>
        </p:nvSpPr>
        <p:spPr>
          <a:xfrm>
            <a:off x="419528" y="1767156"/>
            <a:ext cx="11352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rgbClr val="081538"/>
                </a:solidFill>
                <a:latin typeface="Arial"/>
              </a:rPr>
              <a:t>На фоне терапии препаратом Дуодопа®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815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отмечается значительное улучшение качества жизни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815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Длительная ЛКИГ – терапия способствует значимому улучшению двигательной функции, немоторных симптомов, включая нарушения сна и импульсивные расстройства, ежедневной активности у пациентов с развернутой стадией болезни Паркинсона, которые не достигают оптимального контроля с помощью пероральной терапии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815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 фоне терапии ЛКИГ отмечается улучшение двигательных колебаний и ежедневной активности у пациентов с прогрессирующей БП, получавших лечение ранее после начала БП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815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Побочные эффекты соответствуют установленному профилю безопасности пациента ЛКИГ</a:t>
            </a:r>
          </a:p>
          <a:p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CBAF3A-ABAA-4F8D-8B72-A0491CBC5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785" y="6206751"/>
            <a:ext cx="10059272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2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24346"/>
            <a:ext cx="12192000" cy="4118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3505" y="4387691"/>
            <a:ext cx="5384993" cy="81966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Спасибо за внимание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732"/>
            <a:ext cx="653143" cy="819667"/>
          </a:xfrm>
          <a:prstGeom prst="rect">
            <a:avLst/>
          </a:prstGeom>
          <a:solidFill>
            <a:srgbClr val="11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pic>
        <p:nvPicPr>
          <p:cNvPr id="11" name="Рисунок 18">
            <a:extLst>
              <a:ext uri="{FF2B5EF4-FFF2-40B4-BE49-F238E27FC236}">
                <a16:creationId xmlns:a16="http://schemas.microsoft.com/office/drawing/2014/main" id="{B8201A76-33E3-4BDE-9FC1-11ED533BC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8" y="5642517"/>
            <a:ext cx="1528581" cy="7803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D150A9-DC4B-462C-8F91-AA113C36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" y="6201034"/>
            <a:ext cx="1528581" cy="44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7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24346"/>
            <a:ext cx="12192000" cy="4118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3347" y="4007547"/>
            <a:ext cx="11285306" cy="8196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ЛКИГ терапия </a:t>
            </a:r>
            <a:b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Новая реальность жизни с болезнью Паркинсона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732"/>
            <a:ext cx="653143" cy="819667"/>
          </a:xfrm>
          <a:prstGeom prst="rect">
            <a:avLst/>
          </a:prstGeom>
          <a:solidFill>
            <a:srgbClr val="11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pic>
        <p:nvPicPr>
          <p:cNvPr id="11" name="Рисунок 18">
            <a:extLst>
              <a:ext uri="{FF2B5EF4-FFF2-40B4-BE49-F238E27FC236}">
                <a16:creationId xmlns:a16="http://schemas.microsoft.com/office/drawing/2014/main" id="{B8201A76-33E3-4BDE-9FC1-11ED533BC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8" y="5642517"/>
            <a:ext cx="1528581" cy="7803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D150A9-DC4B-462C-8F91-AA113C36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" y="6201034"/>
            <a:ext cx="1528581" cy="44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24346"/>
            <a:ext cx="12192000" cy="4118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-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37578" y="403277"/>
            <a:ext cx="5384993" cy="819667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Дуодопа</a:t>
            </a:r>
            <a:r>
              <a:rPr lang="sv-SE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732"/>
            <a:ext cx="653143" cy="819667"/>
          </a:xfrm>
          <a:prstGeom prst="rect">
            <a:avLst/>
          </a:prstGeom>
          <a:solidFill>
            <a:srgbClr val="11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pic>
        <p:nvPicPr>
          <p:cNvPr id="11" name="Рисунок 18">
            <a:extLst>
              <a:ext uri="{FF2B5EF4-FFF2-40B4-BE49-F238E27FC236}">
                <a16:creationId xmlns:a16="http://schemas.microsoft.com/office/drawing/2014/main" id="{B8201A76-33E3-4BDE-9FC1-11ED533BC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8" y="5642517"/>
            <a:ext cx="1528581" cy="7803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D150A9-DC4B-462C-8F91-AA113C36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" y="6201034"/>
            <a:ext cx="1528581" cy="4436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076939-1B72-4E70-93A2-C4205647BE3A}"/>
              </a:ext>
            </a:extLst>
          </p:cNvPr>
          <p:cNvSpPr txBox="1"/>
          <p:nvPr/>
        </p:nvSpPr>
        <p:spPr>
          <a:xfrm>
            <a:off x="149215" y="1473518"/>
            <a:ext cx="1124888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Дуодопа® представляет собой инновационную концепцию в лечении поздней стадии БП, основанную на постоянной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дофаминэргической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 стимуляции посредством постоянной подачи геля, содержащего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левадопа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/карбидопа.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Плюсы метода :                                                                             Возможные трудности: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Быстрый клинически видимый ответ                                                - осложнения хирургического вмешательства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- Выраженное влияние на качество жизни                                            - смещение зонда, протечка коннекторов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- Постоянный поток медикамента направленно                                  - постоянное ношение  помпы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      в тонкий кишечник в место всасывания,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      что позволяет обеспечить постоянную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     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дофаминэргическую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 стимуляцию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- Возможность формата монотерапии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- Возможность подбора дозы, эффективности 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      переносимости терапии до хирургического вмешательства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- Индивидуальный подбор дозы – персонализированный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       подход к терапии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448F6D-15CC-4B3A-9EEE-633947136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9222" y="2389612"/>
            <a:ext cx="1802173" cy="2794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1ED1C7-DBEB-4D51-B5CA-E35DB60CDBD3}"/>
              </a:ext>
            </a:extLst>
          </p:cNvPr>
          <p:cNvSpPr txBox="1"/>
          <p:nvPr/>
        </p:nvSpPr>
        <p:spPr>
          <a:xfrm>
            <a:off x="5773658" y="4085305"/>
            <a:ext cx="415117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Дуодопа® позволяет достичь контроля симптомов БП , когда пероральная терапия перестает быть эффективной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B4F099-03C6-4F0C-9820-4CCFEBD4C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7011" y="6495169"/>
            <a:ext cx="10004403" cy="438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D72E32-D51A-426F-828E-B276D0F252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9702" y="6103501"/>
            <a:ext cx="6151397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1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451144"/>
            <a:ext cx="12192000" cy="4118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pic>
        <p:nvPicPr>
          <p:cNvPr id="11" name="Рисунок 18">
            <a:extLst>
              <a:ext uri="{FF2B5EF4-FFF2-40B4-BE49-F238E27FC236}">
                <a16:creationId xmlns:a16="http://schemas.microsoft.com/office/drawing/2014/main" id="{B8201A76-33E3-4BDE-9FC1-11ED533BC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8" y="5642517"/>
            <a:ext cx="1528581" cy="7803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D150A9-DC4B-462C-8F91-AA113C36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" y="6201034"/>
            <a:ext cx="1528581" cy="4436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84765B-04F1-4B75-9075-3099D5BD9176}"/>
              </a:ext>
            </a:extLst>
          </p:cNvPr>
          <p:cNvSpPr txBox="1"/>
          <p:nvPr/>
        </p:nvSpPr>
        <p:spPr>
          <a:xfrm>
            <a:off x="326571" y="1643514"/>
            <a:ext cx="6786188" cy="3785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>Гель для интестинального введения 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(кассета содержит 100 мл геля)</a:t>
            </a:r>
          </a:p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>1 мл геля содержит: </a:t>
            </a:r>
          </a:p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>- леводопа (20 мг/мл)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карбидопы моногидрат (5 мг/мл)</a:t>
            </a:r>
          </a:p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>Доставляется: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при помощи специальной помпы;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через </a:t>
            </a:r>
            <a:r>
              <a:rPr lang="ru-RU" sz="2400" dirty="0" err="1">
                <a:solidFill>
                  <a:prstClr val="black"/>
                </a:solidFill>
                <a:latin typeface="Calibri"/>
              </a:rPr>
              <a:t>гастроеюнальный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зонд;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непосредственно в тощую кишку за связку </a:t>
            </a:r>
            <a:r>
              <a:rPr lang="ru-RU" sz="2400" dirty="0" err="1">
                <a:solidFill>
                  <a:prstClr val="black"/>
                </a:solidFill>
                <a:latin typeface="Calibri"/>
              </a:rPr>
              <a:t>Трейца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(место всасывания леводопы)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3" descr="G:\Документы\Kirtaev\Наука\Дуодопа\Image-1-in-Презентация1.jpg">
            <a:extLst>
              <a:ext uri="{FF2B5EF4-FFF2-40B4-BE49-F238E27FC236}">
                <a16:creationId xmlns:a16="http://schemas.microsoft.com/office/drawing/2014/main" id="{E5C0380B-3A1F-4A27-A62A-E91312742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2427" y="1640119"/>
            <a:ext cx="3224327" cy="37402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FCC9EA-140C-497B-B9ED-187F8EC6D12A}"/>
              </a:ext>
            </a:extLst>
          </p:cNvPr>
          <p:cNvSpPr txBox="1"/>
          <p:nvPr/>
        </p:nvSpPr>
        <p:spPr>
          <a:xfrm>
            <a:off x="326571" y="431515"/>
            <a:ext cx="8057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Дуодопа® - это</a:t>
            </a:r>
          </a:p>
        </p:txBody>
      </p:sp>
      <p:sp>
        <p:nvSpPr>
          <p:cNvPr id="12" name="Прямоугольник 9">
            <a:extLst>
              <a:ext uri="{FF2B5EF4-FFF2-40B4-BE49-F238E27FC236}">
                <a16:creationId xmlns:a16="http://schemas.microsoft.com/office/drawing/2014/main" id="{56103D6E-E4A1-4D01-8270-87FB3D29DA32}"/>
              </a:ext>
            </a:extLst>
          </p:cNvPr>
          <p:cNvSpPr/>
          <p:nvPr/>
        </p:nvSpPr>
        <p:spPr>
          <a:xfrm>
            <a:off x="1968917" y="6225573"/>
            <a:ext cx="6146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FreeSans"/>
              </a:rPr>
              <a:t>Инструкция по медицинскому применению Дуодопа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</a:rPr>
              <a:t>®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https://grls.rosminzdrav.ru/GRLS.aspx </a:t>
            </a:r>
            <a:r>
              <a:rPr lang="ru-RU" sz="1200" dirty="0">
                <a:solidFill>
                  <a:schemeClr val="bg1"/>
                </a:solidFill>
                <a:latin typeface="FreeSans"/>
              </a:rPr>
              <a:t>дата обращения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</a:rPr>
              <a:t>12.04.2021</a:t>
            </a:r>
            <a:r>
              <a:rPr lang="en-US" sz="1000" dirty="0">
                <a:solidFill>
                  <a:schemeClr val="bg1"/>
                </a:solidFill>
                <a:latin typeface="Calibri"/>
              </a:rPr>
              <a:t>. </a:t>
            </a:r>
            <a:endParaRPr lang="ru-RU" sz="10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747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24346"/>
            <a:ext cx="12192000" cy="4118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pic>
        <p:nvPicPr>
          <p:cNvPr id="11" name="Рисунок 18">
            <a:extLst>
              <a:ext uri="{FF2B5EF4-FFF2-40B4-BE49-F238E27FC236}">
                <a16:creationId xmlns:a16="http://schemas.microsoft.com/office/drawing/2014/main" id="{B8201A76-33E3-4BDE-9FC1-11ED533BC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8" y="5642517"/>
            <a:ext cx="1528581" cy="7803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D150A9-DC4B-462C-8F91-AA113C36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" y="6201034"/>
            <a:ext cx="1528581" cy="44361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A8823BE-68AA-462A-8CC9-80A311AC4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Этапы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48BFF49-771B-461B-92A0-A30A5ED5125B}"/>
              </a:ext>
            </a:extLst>
          </p:cNvPr>
          <p:cNvSpPr/>
          <p:nvPr/>
        </p:nvSpPr>
        <p:spPr>
          <a:xfrm>
            <a:off x="149215" y="1750801"/>
            <a:ext cx="2578813" cy="36124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Скрининг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Необходимые обследования, подтверждающие необходимость и возможность проведения терапии 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E03D90E-066E-44DE-9042-E95FA1A267AE}"/>
              </a:ext>
            </a:extLst>
          </p:cNvPr>
          <p:cNvSpPr/>
          <p:nvPr/>
        </p:nvSpPr>
        <p:spPr>
          <a:xfrm>
            <a:off x="3006130" y="1690688"/>
            <a:ext cx="2650034" cy="36124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Назоеюнальный этап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Этап оценки переносимости препарата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Титрация дозы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BF074E2-B2F4-4480-84B7-33E01A4F4A24}"/>
              </a:ext>
            </a:extLst>
          </p:cNvPr>
          <p:cNvSpPr/>
          <p:nvPr/>
        </p:nvSpPr>
        <p:spPr>
          <a:xfrm>
            <a:off x="5934266" y="1690688"/>
            <a:ext cx="2989816" cy="36124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Гастроеюнальный</a:t>
            </a:r>
            <a:r>
              <a:rPr lang="ru-RU" sz="2400" b="1" dirty="0">
                <a:solidFill>
                  <a:srgbClr val="002060"/>
                </a:solidFill>
              </a:rPr>
              <a:t> этап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Этап установки постоянного зонда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5554A47-95B2-4963-9A8E-74FA2244D22B}"/>
              </a:ext>
            </a:extLst>
          </p:cNvPr>
          <p:cNvSpPr/>
          <p:nvPr/>
        </p:nvSpPr>
        <p:spPr>
          <a:xfrm>
            <a:off x="9380305" y="1690687"/>
            <a:ext cx="2530867" cy="36124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Этап длительного лечения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DB046BA-0A39-4652-A569-B97253A3B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964" y="6250379"/>
            <a:ext cx="6151397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6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24346"/>
            <a:ext cx="12192000" cy="4118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pic>
        <p:nvPicPr>
          <p:cNvPr id="11" name="Рисунок 18">
            <a:extLst>
              <a:ext uri="{FF2B5EF4-FFF2-40B4-BE49-F238E27FC236}">
                <a16:creationId xmlns:a16="http://schemas.microsoft.com/office/drawing/2014/main" id="{B8201A76-33E3-4BDE-9FC1-11ED533BC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8" y="5642517"/>
            <a:ext cx="1528581" cy="7803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D150A9-DC4B-462C-8F91-AA113C36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" y="6201034"/>
            <a:ext cx="1528581" cy="44361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8BC22ED-8ABC-4865-895D-7EFA0C30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3" y="303047"/>
            <a:ext cx="10515600" cy="1325563"/>
          </a:xfrm>
        </p:spPr>
        <p:txBody>
          <a:bodyPr/>
          <a:lstStyle/>
          <a:p>
            <a:r>
              <a:rPr lang="ru-RU" dirty="0"/>
              <a:t>Подбор дозы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F1ED1F-7341-499B-B43F-375AAFFCEB08}"/>
              </a:ext>
            </a:extLst>
          </p:cNvPr>
          <p:cNvSpPr/>
          <p:nvPr/>
        </p:nvSpPr>
        <p:spPr>
          <a:xfrm>
            <a:off x="431515" y="1736333"/>
            <a:ext cx="3400746" cy="36843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Утренняя доза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Утром препарат вводится с помощью помпы в виде болюсного введения для быстрого достижения терапевтического уровня дозы (в течение 10-30 минут). Доза рассчитывается исходя из предыдущей утренней дозы пероральной леводопы и объема для заполнения трубки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DFB5E4-CCE2-4E81-990D-8D75598D0031}"/>
              </a:ext>
            </a:extLst>
          </p:cNvPr>
          <p:cNvSpPr/>
          <p:nvPr/>
        </p:nvSpPr>
        <p:spPr>
          <a:xfrm>
            <a:off x="4263776" y="1736333"/>
            <a:ext cx="3400746" cy="36843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Постоянная поддерживающая доза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Уровень индивидуальной непрерывной поддерживающей дозы препарата Дуодопа®, адекватной для каждого пациента, подбирается постепенно с пошаговым увеличением на 0,1 мл/час (2мг/час)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739547-0BDC-4A4E-8E31-190374B73CA6}"/>
              </a:ext>
            </a:extLst>
          </p:cNvPr>
          <p:cNvSpPr/>
          <p:nvPr/>
        </p:nvSpPr>
        <p:spPr>
          <a:xfrm>
            <a:off x="8096037" y="1736333"/>
            <a:ext cx="3400746" cy="36843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Дополнительная болюсная доза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Во время первичного титрования при необходимости можно вводить дополнительную болюсную дозу препарата. Дополнительная болюсная доза препарата Дуодопа® для каждого пациента должна быть установлена индивидуально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C521E9-652D-44B5-9368-6602A6F6F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917" y="6295850"/>
            <a:ext cx="6151397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9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24346"/>
            <a:ext cx="12192000" cy="4118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732"/>
            <a:ext cx="653143" cy="819667"/>
          </a:xfrm>
          <a:prstGeom prst="rect">
            <a:avLst/>
          </a:prstGeom>
          <a:solidFill>
            <a:srgbClr val="11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pic>
        <p:nvPicPr>
          <p:cNvPr id="11" name="Рисунок 18">
            <a:extLst>
              <a:ext uri="{FF2B5EF4-FFF2-40B4-BE49-F238E27FC236}">
                <a16:creationId xmlns:a16="http://schemas.microsoft.com/office/drawing/2014/main" id="{B8201A76-33E3-4BDE-9FC1-11ED533BC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8" y="5642517"/>
            <a:ext cx="1528581" cy="7803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D150A9-DC4B-462C-8F91-AA113C36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" y="6201034"/>
            <a:ext cx="1528581" cy="44361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A7C383E-BE19-4186-9CEF-4CA1F9DC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ЛКИГ-терапия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B5F1861-70EA-4ACD-B3BA-38A786282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623" y="1940296"/>
            <a:ext cx="1504308" cy="320288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79F59CEE-46E8-419B-93DC-B9D5FD2B7A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75" y="2637377"/>
            <a:ext cx="2392766" cy="2317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4300"/>
          </a:effectLst>
        </p:spPr>
      </p:pic>
      <p:pic>
        <p:nvPicPr>
          <p:cNvPr id="15" name="Picture 3" descr="Neopharma_17aBild-ny">
            <a:extLst>
              <a:ext uri="{FF2B5EF4-FFF2-40B4-BE49-F238E27FC236}">
                <a16:creationId xmlns:a16="http://schemas.microsoft.com/office/drawing/2014/main" id="{A96203A7-C8B5-4022-8BC4-711FFE12C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631158" y="886714"/>
            <a:ext cx="3305536" cy="194640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43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5C3A21-1C71-4121-A015-B1A559C58C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3995" y="3152258"/>
            <a:ext cx="2652890" cy="2259329"/>
          </a:xfrm>
          <a:prstGeom prst="rect">
            <a:avLst/>
          </a:prstGeom>
        </p:spPr>
      </p:pic>
      <p:pic>
        <p:nvPicPr>
          <p:cNvPr id="16" name="Рисунок 3">
            <a:extLst>
              <a:ext uri="{FF2B5EF4-FFF2-40B4-BE49-F238E27FC236}">
                <a16:creationId xmlns:a16="http://schemas.microsoft.com/office/drawing/2014/main" id="{9263D56E-CFE1-4BDF-A37A-0D60EE1E5122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3" r="18017" b="10696"/>
          <a:stretch/>
        </p:blipFill>
        <p:spPr bwMode="auto">
          <a:xfrm rot="5400000">
            <a:off x="7999713" y="328778"/>
            <a:ext cx="3125345" cy="236537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016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6F7208-BB08-4168-A7EA-33A4B6ECCA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1212" y="3074138"/>
            <a:ext cx="2790721" cy="3113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45A97D4-87E7-453E-AAA1-25331F325132}"/>
              </a:ext>
            </a:extLst>
          </p:cNvPr>
          <p:cNvSpPr txBox="1"/>
          <p:nvPr/>
        </p:nvSpPr>
        <p:spPr>
          <a:xfrm>
            <a:off x="1968917" y="6385700"/>
            <a:ext cx="828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 из архивов экспертов  </a:t>
            </a:r>
            <a:r>
              <a:rPr lang="ru-RU" dirty="0" err="1"/>
              <a:t>Киртаева</a:t>
            </a:r>
            <a:r>
              <a:rPr lang="ru-RU" dirty="0"/>
              <a:t> С.Ю. и  Тимофеевой А.А.</a:t>
            </a:r>
          </a:p>
        </p:txBody>
      </p:sp>
    </p:spTree>
    <p:extLst>
      <p:ext uri="{BB962C8B-B14F-4D97-AF65-F5344CB8AC3E}">
        <p14:creationId xmlns:p14="http://schemas.microsoft.com/office/powerpoint/2010/main" val="348467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3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24346"/>
            <a:ext cx="12192000" cy="4118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2602" y="4375038"/>
            <a:ext cx="5384993" cy="819667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применения в РФ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732"/>
            <a:ext cx="653143" cy="819667"/>
          </a:xfrm>
          <a:prstGeom prst="rect">
            <a:avLst/>
          </a:prstGeom>
          <a:solidFill>
            <a:srgbClr val="11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pic>
        <p:nvPicPr>
          <p:cNvPr id="11" name="Рисунок 18">
            <a:extLst>
              <a:ext uri="{FF2B5EF4-FFF2-40B4-BE49-F238E27FC236}">
                <a16:creationId xmlns:a16="http://schemas.microsoft.com/office/drawing/2014/main" id="{B8201A76-33E3-4BDE-9FC1-11ED533BC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8" y="5642517"/>
            <a:ext cx="1528581" cy="7803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D150A9-DC4B-462C-8F91-AA113C36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" y="6201034"/>
            <a:ext cx="1528581" cy="44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0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24346"/>
            <a:ext cx="12192000" cy="4118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577732"/>
            <a:ext cx="5384993" cy="81966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Подгруппа РФ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732"/>
            <a:ext cx="653143" cy="819667"/>
          </a:xfrm>
          <a:prstGeom prst="rect">
            <a:avLst/>
          </a:prstGeom>
          <a:solidFill>
            <a:srgbClr val="11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pic>
        <p:nvPicPr>
          <p:cNvPr id="11" name="Рисунок 18">
            <a:extLst>
              <a:ext uri="{FF2B5EF4-FFF2-40B4-BE49-F238E27FC236}">
                <a16:creationId xmlns:a16="http://schemas.microsoft.com/office/drawing/2014/main" id="{B8201A76-33E3-4BDE-9FC1-11ED533BC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8" y="5642517"/>
            <a:ext cx="1528581" cy="7803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D150A9-DC4B-462C-8F91-AA113C36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" y="6201034"/>
            <a:ext cx="1528581" cy="4436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35BED9-EEC0-4B03-A434-5E2675039E5B}"/>
              </a:ext>
            </a:extLst>
          </p:cNvPr>
          <p:cNvSpPr txBox="1"/>
          <p:nvPr/>
        </p:nvSpPr>
        <p:spPr>
          <a:xfrm>
            <a:off x="838200" y="2146434"/>
            <a:ext cx="110016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48 пациентов, 3 центра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46 завершили назоеюнальный этап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43 полностью завершили исследование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2 пациента прекратили по причине недостаточной эффективности ЛКИГ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Средний возраст 39-78 лет, длительность БП 10,2 ± 4,8 лет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AC85CF-3EC6-4F2D-97A2-C57CCE8A0ACC}"/>
              </a:ext>
            </a:extLst>
          </p:cNvPr>
          <p:cNvSpPr txBox="1"/>
          <p:nvPr/>
        </p:nvSpPr>
        <p:spPr>
          <a:xfrm>
            <a:off x="1897964" y="6333618"/>
            <a:ext cx="9711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Иллариошкин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 С.Н. 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соавт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. Практический опыт использования ЛКИГ. Методические рекомендации. Москва, 2017</a:t>
            </a:r>
          </a:p>
        </p:txBody>
      </p:sp>
    </p:spTree>
    <p:extLst>
      <p:ext uri="{BB962C8B-B14F-4D97-AF65-F5344CB8AC3E}">
        <p14:creationId xmlns:p14="http://schemas.microsoft.com/office/powerpoint/2010/main" val="2454782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abbvi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A5DE"/>
      </a:accent1>
      <a:accent2>
        <a:srgbClr val="FFC000"/>
      </a:accent2>
      <a:accent3>
        <a:srgbClr val="009CA0"/>
      </a:accent3>
      <a:accent4>
        <a:srgbClr val="F4B183"/>
      </a:accent4>
      <a:accent5>
        <a:srgbClr val="7C4198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irce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863</Words>
  <Application>Microsoft Office PowerPoint</Application>
  <PresentationFormat>Widescreen</PresentationFormat>
  <Paragraphs>143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circe</vt:lpstr>
      <vt:lpstr>FreeSans</vt:lpstr>
      <vt:lpstr>MyriadPro-Regular</vt:lpstr>
      <vt:lpstr>Times New Roman</vt:lpstr>
      <vt:lpstr>Office Theme</vt:lpstr>
      <vt:lpstr>Тема Office</vt:lpstr>
      <vt:lpstr>PowerPoint Presentation</vt:lpstr>
      <vt:lpstr>ЛКИГ терапия  Новая реальность жизни с болезнью Паркинсона</vt:lpstr>
      <vt:lpstr>Дуодопа® </vt:lpstr>
      <vt:lpstr>PowerPoint Presentation</vt:lpstr>
      <vt:lpstr>Этапы</vt:lpstr>
      <vt:lpstr>Подбор дозы</vt:lpstr>
      <vt:lpstr>ЛКИГ-терапия</vt:lpstr>
      <vt:lpstr>Опыт применения в РФ</vt:lpstr>
      <vt:lpstr>Подгруппа РФ</vt:lpstr>
      <vt:lpstr>Результаты: подгруппа РФ</vt:lpstr>
      <vt:lpstr>Профиль безопасности</vt:lpstr>
      <vt:lpstr>Роль междисциплинарного подхода</vt:lpstr>
      <vt:lpstr>Роль среднего медицинского персонала</vt:lpstr>
      <vt:lpstr>Роль среднего медицинского персонала</vt:lpstr>
      <vt:lpstr>Взаимодействие с пациентом                      </vt:lpstr>
      <vt:lpstr>Выводы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Kozulina, Irina</dc:creator>
  <cp:lastModifiedBy>Iurova, Alena</cp:lastModifiedBy>
  <cp:revision>3</cp:revision>
  <dcterms:created xsi:type="dcterms:W3CDTF">2021-04-12T12:06:57Z</dcterms:created>
  <dcterms:modified xsi:type="dcterms:W3CDTF">2021-10-28T12:21:30Z</dcterms:modified>
</cp:coreProperties>
</file>